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diagrams/data1.xml" ContentType="application/vnd.openxmlformats-officedocument.drawingml.diagramData+xml"/>
  <Override PartName="/ppt/diagrams/data23.xml" ContentType="application/vnd.openxmlformats-officedocument.drawingml.diagramData+xml"/>
  <Override PartName="/ppt/diagrams/data22.xml" ContentType="application/vnd.openxmlformats-officedocument.drawingml.diagramData+xml"/>
  <Override PartName="/ppt/diagrams/data21.xml" ContentType="application/vnd.openxmlformats-officedocument.drawingml.diagramData+xml"/>
  <Override PartName="/ppt/diagrams/data20.xml" ContentType="application/vnd.openxmlformats-officedocument.drawingml.diagramData+xml"/>
  <Override PartName="/ppt/diagrams/data19.xml" ContentType="application/vnd.openxmlformats-officedocument.drawingml.diagramData+xml"/>
  <Override PartName="/ppt/diagrams/data24.xml" ContentType="application/vnd.openxmlformats-officedocument.drawingml.diagramData+xml"/>
  <Override PartName="/ppt/diagrams/data26.xml" ContentType="application/vnd.openxmlformats-officedocument.drawingml.diagramData+xml"/>
  <Override PartName="/ppt/diagrams/data18.xml" ContentType="application/vnd.openxmlformats-officedocument.drawingml.diagramData+xml"/>
  <Override PartName="/ppt/diagrams/data25.xml" ContentType="application/vnd.openxmlformats-officedocument.drawingml.diagramData+xml"/>
  <Override PartName="/ppt/diagrams/data17.xml" ContentType="application/vnd.openxmlformats-officedocument.drawingml.diagramData+xml"/>
  <Override PartName="/ppt/diagrams/data16.xml" ContentType="application/vnd.openxmlformats-officedocument.drawingml.diagramData+xml"/>
  <Override PartName="/ppt/diagrams/data7.xml" ContentType="application/vnd.openxmlformats-officedocument.drawingml.diagramData+xml"/>
  <Override PartName="/ppt/diagrams/data6.xml" ContentType="application/vnd.openxmlformats-officedocument.drawingml.diagramData+xml"/>
  <Override PartName="/ppt/diagrams/data5.xml" ContentType="application/vnd.openxmlformats-officedocument.drawingml.diagramData+xml"/>
  <Override PartName="/ppt/diagrams/data4.xml" ContentType="application/vnd.openxmlformats-officedocument.drawingml.diagramData+xml"/>
  <Override PartName="/ppt/diagrams/data3.xml" ContentType="application/vnd.openxmlformats-officedocument.drawingml.diagramData+xml"/>
  <Override PartName="/ppt/diagrams/data8.xml" ContentType="application/vnd.openxmlformats-officedocument.drawingml.diagramData+xml"/>
  <Override PartName="/ppt/diagrams/data9.xml" ContentType="application/vnd.openxmlformats-officedocument.drawingml.diagramData+xml"/>
  <Override PartName="/ppt/diagrams/data10.xml" ContentType="application/vnd.openxmlformats-officedocument.drawingml.diagramData+xml"/>
  <Override PartName="/ppt/diagrams/data15.xml" ContentType="application/vnd.openxmlformats-officedocument.drawingml.diagramData+xml"/>
  <Override PartName="/ppt/diagrams/data14.xml" ContentType="application/vnd.openxmlformats-officedocument.drawingml.diagramData+xml"/>
  <Override PartName="/ppt/diagrams/data13.xml" ContentType="application/vnd.openxmlformats-officedocument.drawingml.diagramData+xml"/>
  <Override PartName="/ppt/diagrams/data12.xml" ContentType="application/vnd.openxmlformats-officedocument.drawingml.diagramData+xml"/>
  <Override PartName="/ppt/diagrams/data11.xml" ContentType="application/vnd.openxmlformats-officedocument.drawingml.diagramData+xml"/>
  <Override PartName="/ppt/diagrams/data2.xml" ContentType="application/vnd.openxmlformats-officedocument.drawingml.diagramData+xml"/>
  <Override PartName="/ppt/presentation.xml" ContentType="application/vnd.openxmlformats-officedocument.presentationml.presentation.main+xml"/>
  <Override PartName="/ppt/slides/slide11.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0.xml" ContentType="application/vnd.openxmlformats-officedocument.presentationml.slide+xml"/>
  <Override PartName="/ppt/slides/slide5.xml" ContentType="application/vnd.openxmlformats-officedocument.presentationml.slide+xml"/>
  <Override PartName="/ppt/slides/slide1.xml" ContentType="application/vnd.openxmlformats-officedocument.presentationml.slide+xml"/>
  <Override PartName="/ppt/slides/slide7.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6.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Layouts/slideLayout23.xml" ContentType="application/vnd.openxmlformats-officedocument.presentationml.slideLayout+xml"/>
  <Override PartName="/ppt/notesSlides/notesSlide36.xml" ContentType="application/vnd.openxmlformats-officedocument.presentationml.notes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slideLayouts/slideLayout3.xml" ContentType="application/vnd.openxmlformats-officedocument.presentationml.slideLayout+xml"/>
  <Override PartName="/ppt/notesSlides/notesSlide26.xml" ContentType="application/vnd.openxmlformats-officedocument.presentationml.notesSlide+xml"/>
  <Override PartName="/ppt/slideLayouts/slideLayout4.xml" ContentType="application/vnd.openxmlformats-officedocument.presentationml.slideLayout+xml"/>
  <Override PartName="/ppt/notesSlides/notesSlide25.xml" ContentType="application/vnd.openxmlformats-officedocument.presentationml.notesSlide+xml"/>
  <Override PartName="/ppt/slideLayouts/slideLayout5.xml" ContentType="application/vnd.openxmlformats-officedocument.presentationml.slideLayout+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slideLayouts/slideLayout1.xml" ContentType="application/vnd.openxmlformats-officedocument.presentationml.slideLayout+xml"/>
  <Override PartName="/ppt/notesSlides/notesSlide35.xml" ContentType="application/vnd.openxmlformats-officedocument.presentationml.notesSlide+xml"/>
  <Override PartName="/ppt/notesSlides/notesSlide34.xml" ContentType="application/vnd.openxmlformats-officedocument.presentationml.notesSlide+xml"/>
  <Override PartName="/ppt/notesSlides/notesSlide33.xml" ContentType="application/vnd.openxmlformats-officedocument.presentationml.notesSlide+xml"/>
  <Override PartName="/ppt/notesSlides/notesSlide32.xml" ContentType="application/vnd.openxmlformats-officedocument.presentationml.notesSlide+xml"/>
  <Override PartName="/ppt/notesSlides/notesSlide31.xml" ContentType="application/vnd.openxmlformats-officedocument.presentationml.notesSlide+xml"/>
  <Override PartName="/ppt/notesSlides/notesSlide30.xml" ContentType="application/vnd.openxmlformats-officedocument.presentationml.notesSlide+xml"/>
  <Override PartName="/ppt/notesSlides/notesSlide24.xml" ContentType="application/vnd.openxmlformats-officedocument.presentationml.notesSlide+xml"/>
  <Override PartName="/ppt/slideMasters/slideMaster1.xml" ContentType="application/vnd.openxmlformats-officedocument.presentationml.slideMaster+xml"/>
  <Override PartName="/ppt/slideLayouts/slideLayout24.xml" ContentType="application/vnd.openxmlformats-officedocument.presentationml.slideLayout+xml"/>
  <Override PartName="/ppt/notesSlides/notesSlide10.xml" ContentType="application/vnd.openxmlformats-officedocument.presentationml.notesSlide+xml"/>
  <Override PartName="/ppt/slideLayouts/slideLayout15.xml" ContentType="application/vnd.openxmlformats-officedocument.presentationml.slideLayou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slideLayouts/slideLayout16.xml" ContentType="application/vnd.openxmlformats-officedocument.presentationml.slideLayout+xml"/>
  <Override PartName="/ppt/notesSlides/notesSlide9.xml" ContentType="application/vnd.openxmlformats-officedocument.presentationml.notesSlide+xml"/>
  <Override PartName="/ppt/slideLayouts/slideLayout17.xml" ContentType="application/vnd.openxmlformats-officedocument.presentationml.slideLayout+xml"/>
  <Override PartName="/ppt/notesSlides/notesSlide8.xml" ContentType="application/vnd.openxmlformats-officedocument.presentationml.notesSlide+xml"/>
  <Override PartName="/ppt/slideLayouts/slideLayout18.xml" ContentType="application/vnd.openxmlformats-officedocument.presentationml.slideLayout+xml"/>
  <Override PartName="/ppt/notesSlides/notesSlide7.xml" ContentType="application/vnd.openxmlformats-officedocument.presentationml.notesSlide+xml"/>
  <Override PartName="/ppt/notesSlides/notesSlide13.xml" ContentType="application/vnd.openxmlformats-officedocument.presentationml.notesSlide+xml"/>
  <Override PartName="/ppt/slideLayouts/slideLayout14.xml" ContentType="application/vnd.openxmlformats-officedocument.presentationml.slideLayout+xml"/>
  <Override PartName="/ppt/notesSlides/notesSlide14.xml" ContentType="application/vnd.openxmlformats-officedocument.presentationml.notesSlide+xml"/>
  <Override PartName="/ppt/notesSlides/notesSlide18.xml" ContentType="application/vnd.openxmlformats-officedocument.presentationml.notesSlide+xml"/>
  <Override PartName="/ppt/slideLayouts/slideLayout10.xml" ContentType="application/vnd.openxmlformats-officedocument.presentationml.slideLayout+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slideLayouts/slideLayout11.xml" ContentType="application/vnd.openxmlformats-officedocument.presentationml.slideLayout+xml"/>
  <Override PartName="/ppt/notesSlides/notesSlide17.xml" ContentType="application/vnd.openxmlformats-officedocument.presentationml.notesSlide+xml"/>
  <Override PartName="/ppt/slideLayouts/slideLayout12.xml" ContentType="application/vnd.openxmlformats-officedocument.presentationml.slideLayout+xml"/>
  <Override PartName="/ppt/slideLayouts/slideLayout6.xml" ContentType="application/vnd.openxmlformats-officedocument.presentationml.slideLayout+xml"/>
  <Override PartName="/ppt/notesSlides/notesSlide15.xml" ContentType="application/vnd.openxmlformats-officedocument.presentationml.notesSlide+xml"/>
  <Override PartName="/ppt/slideLayouts/slideLayout13.xml" ContentType="application/vnd.openxmlformats-officedocument.presentationml.slideLayout+xml"/>
  <Override PartName="/ppt/slideLayouts/slideLayout19.xml" ContentType="application/vnd.openxmlformats-officedocument.presentationml.slideLayout+xml"/>
  <Override PartName="/ppt/notesSlides/notesSlide6.xml" ContentType="application/vnd.openxmlformats-officedocument.presentationml.notes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0.xml" ContentType="application/vnd.openxmlformats-officedocument.presentationml.slideLayout+xml"/>
  <Override PartName="/ppt/slideLayouts/slideLayout29.xml" ContentType="application/vnd.openxmlformats-officedocument.presentationml.slideLayout+xml"/>
  <Override PartName="/ppt/slideLayouts/slideLayout28.xml" ContentType="application/vnd.openxmlformats-officedocument.presentationml.slideLayout+xml"/>
  <Override PartName="/ppt/slideLayouts/slideLayout27.xml" ContentType="application/vnd.openxmlformats-officedocument.presentationml.slideLayout+xml"/>
  <Override PartName="/ppt/slideLayouts/slideLayout26.xml" ContentType="application/vnd.openxmlformats-officedocument.presentationml.slideLayout+xml"/>
  <Override PartName="/ppt/slideLayouts/slideLayout25.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notesSlides/notesSlide5.xml" ContentType="application/vnd.openxmlformats-officedocument.presentationml.notesSlide+xml"/>
  <Override PartName="/ppt/slideLayouts/slideLayout21.xml" ContentType="application/vnd.openxmlformats-officedocument.presentationml.slideLayout+xml"/>
  <Override PartName="/ppt/notesSlides/notesSlide4.xml" ContentType="application/vnd.openxmlformats-officedocument.presentationml.notesSlide+xml"/>
  <Override PartName="/ppt/notesSlides/notesSlide3.xml" ContentType="application/vnd.openxmlformats-officedocument.presentationml.notesSlide+xml"/>
  <Override PartName="/ppt/slideLayouts/slideLayout22.xml" ContentType="application/vnd.openxmlformats-officedocument.presentationml.slideLayout+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39.xml" ContentType="application/vnd.openxmlformats-officedocument.presentationml.slideLayout+xml"/>
  <Override PartName="/ppt/slideLayouts/slideLayout38.xml" ContentType="application/vnd.openxmlformats-officedocument.presentationml.slideLayout+xml"/>
  <Override PartName="/ppt/slideLayouts/slideLayout9.xml" ContentType="application/vnd.openxmlformats-officedocument.presentationml.slideLayout+xml"/>
  <Override PartName="/ppt/notesSlides/notesSlide16.xml" ContentType="application/vnd.openxmlformats-officedocument.presentationml.notesSlide+xml"/>
  <Override PartName="/ppt/notesSlides/notesSlide21.xml" ContentType="application/vnd.openxmlformats-officedocument.presentationml.notesSlide+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notesSlides/notesSlide23.xml" ContentType="application/vnd.openxmlformats-officedocument.presentationml.notesSlide+xml"/>
  <Override PartName="/ppt/notesSlides/notesSlide22.xml" ContentType="application/vnd.openxmlformats-officedocument.presentationml.notesSlide+xml"/>
  <Override PartName="/ppt/diagrams/quickStyle21.xml" ContentType="application/vnd.openxmlformats-officedocument.drawingml.diagramStyle+xml"/>
  <Override PartName="/ppt/diagrams/layout17.xml" ContentType="application/vnd.openxmlformats-officedocument.drawingml.diagramLayout+xml"/>
  <Override PartName="/ppt/diagrams/colors4.xml" ContentType="application/vnd.openxmlformats-officedocument.drawingml.diagramColors+xml"/>
  <Override PartName="/ppt/diagrams/layout4.xml" ContentType="application/vnd.openxmlformats-officedocument.drawingml.diagramLayout+xml"/>
  <Override PartName="/ppt/diagrams/quickStyle4.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rawing2.xml" ContentType="application/vnd.ms-office.drawingml.diagramDrawing+xml"/>
  <Override PartName="/ppt/diagrams/drawing15.xml" ContentType="application/vnd.ms-office.drawingml.diagramDrawing+xml"/>
  <Override PartName="/ppt/diagrams/layout3.xml" ContentType="application/vnd.openxmlformats-officedocument.drawingml.diagramLayout+xml"/>
  <Override PartName="/ppt/diagrams/quickStyle3.xml" ContentType="application/vnd.openxmlformats-officedocument.drawingml.diagramStyle+xml"/>
  <Override PartName="/ppt/diagrams/drawing4.xml" ContentType="application/vnd.ms-office.drawingml.diagramDrawing+xml"/>
  <Override PartName="/ppt/diagrams/layout21.xml" ContentType="application/vnd.openxmlformats-officedocument.drawingml.diagramLayout+xml"/>
  <Override PartName="/ppt/diagrams/drawing21.xml" ContentType="application/vnd.ms-office.drawingml.diagramDrawing+xml"/>
  <Override PartName="/ppt/diagrams/colors2.xml" ContentType="application/vnd.openxmlformats-officedocument.drawingml.diagramColors+xml"/>
  <Override PartName="/ppt/diagrams/colors6.xml" ContentType="application/vnd.openxmlformats-officedocument.drawingml.diagramColors+xml"/>
  <Override PartName="/ppt/diagrams/drawing6.xml" ContentType="application/vnd.ms-office.drawingml.diagramDrawing+xml"/>
  <Override PartName="/ppt/diagrams/quickStyle15.xml" ContentType="application/vnd.openxmlformats-officedocument.drawingml.diagramStyle+xml"/>
  <Override PartName="/ppt/diagrams/layout15.xml" ContentType="application/vnd.openxmlformats-officedocument.drawingml.diagramLayout+xml"/>
  <Override PartName="/ppt/diagrams/layout7.xml" ContentType="application/vnd.openxmlformats-officedocument.drawingml.diagramLayout+xml"/>
  <Override PartName="/ppt/diagrams/quickStyle7.xml" ContentType="application/vnd.openxmlformats-officedocument.drawingml.diagramStyle+xml"/>
  <Override PartName="/ppt/diagrams/quickStyle6.xml" ContentType="application/vnd.openxmlformats-officedocument.drawingml.diagramStyle+xml"/>
  <Override PartName="/ppt/diagrams/layout6.xml" ContentType="application/vnd.openxmlformats-officedocument.drawingml.diagramLayout+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colors15.xml" ContentType="application/vnd.openxmlformats-officedocument.drawingml.diagramColors+xml"/>
  <Override PartName="/ppt/diagrams/colors21.xml" ContentType="application/vnd.openxmlformats-officedocument.drawingml.diagramColors+xml"/>
  <Override PartName="/ppt/diagrams/layout2.xml" ContentType="application/vnd.openxmlformats-officedocument.drawingml.diagramLayout+xml"/>
  <Override PartName="/ppt/diagrams/colors14.xml" ContentType="application/vnd.openxmlformats-officedocument.drawingml.diagramColors+xml"/>
  <Override PartName="/ppt/diagrams/colors16.xml" ContentType="application/vnd.openxmlformats-officedocument.drawingml.diagramColors+xml"/>
  <Override PartName="/ppt/diagrams/quickStyle16.xml" ContentType="application/vnd.openxmlformats-officedocument.drawingml.diagramStyle+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rawing18.xml" ContentType="application/vnd.ms-office.drawingml.diagramDrawing+xml"/>
  <Override PartName="/ppt/diagrams/colors18.xml" ContentType="application/vnd.openxmlformats-officedocument.drawingml.diagramColors+xml"/>
  <Override PartName="/ppt/diagrams/quickStyle18.xml" ContentType="application/vnd.openxmlformats-officedocument.drawingml.diagramStyle+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rawing16.xml" ContentType="application/vnd.ms-office.drawingml.diagramDrawing+xml"/>
  <Override PartName="/ppt/diagrams/layout18.xml" ContentType="application/vnd.openxmlformats-officedocument.drawingml.diagramLayout+xml"/>
  <Override PartName="/ppt/diagrams/colors1.xml" ContentType="application/vnd.openxmlformats-officedocument.drawingml.diagramColors+xml"/>
  <Override PartName="/ppt/diagrams/drawing1.xml" ContentType="application/vnd.ms-office.drawingml.diagramDrawing+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quickStyle1.xml" ContentType="application/vnd.openxmlformats-officedocument.drawingml.diagramStyle+xml"/>
  <Override PartName="/ppt/diagrams/layout1.xml" ContentType="application/vnd.openxmlformats-officedocument.drawingml.diagramLayout+xml"/>
  <Override PartName="/ppt/diagrams/layout20.xml" ContentType="application/vnd.openxmlformats-officedocument.drawingml.diagramLayout+xml"/>
  <Override PartName="/ppt/theme/theme2.xml" ContentType="application/vnd.openxmlformats-officedocument.theme+xml"/>
  <Override PartName="/ppt/theme/theme3.xml" ContentType="application/vnd.openxmlformats-officedocument.theme+xml"/>
  <Override PartName="/ppt/diagrams/layout16.xml" ContentType="application/vnd.openxmlformats-officedocument.drawingml.diagramLayout+xml"/>
  <Override PartName="/ppt/diagrams/quickStyle2.xml" ContentType="application/vnd.openxmlformats-officedocument.drawingml.diagramStyle+xml"/>
  <Override PartName="/ppt/diagrams/colors7.xml" ContentType="application/vnd.openxmlformats-officedocument.drawingml.diagramColors+xml"/>
  <Override PartName="/ppt/diagrams/layout22.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rawing24.xml" ContentType="application/vnd.ms-office.drawingml.diagramDrawing+xml"/>
  <Override PartName="/ppt/diagrams/layout13.xml" ContentType="application/vnd.openxmlformats-officedocument.drawingml.diagramLayout+xml"/>
  <Override PartName="/ppt/diagrams/colors24.xml" ContentType="application/vnd.openxmlformats-officedocument.drawingml.diagramColors+xml"/>
  <Override PartName="/ppt/diagrams/quickStyle24.xml" ContentType="application/vnd.openxmlformats-officedocument.drawingml.diagramStyle+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7.xml" ContentType="application/vnd.ms-office.drawingml.diagramDrawing+xml"/>
  <Override PartName="/ppt/diagrams/drawing14.xml" ContentType="application/vnd.ms-office.drawingml.diagramDrawing+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diagrams/quickStyle14.xml" ContentType="application/vnd.openxmlformats-officedocument.drawingml.diagramStyle+xml"/>
  <Override PartName="/ppt/diagrams/drawing25.xml" ContentType="application/vnd.ms-office.drawingml.diagramDrawing+xml"/>
  <Override PartName="/ppt/diagrams/colors25.xml" ContentType="application/vnd.openxmlformats-officedocument.drawingml.diagramColors+xml"/>
  <Override PartName="/ppt/diagrams/quickStyle25.xml" ContentType="application/vnd.openxmlformats-officedocument.drawingml.diagramStyle+xml"/>
  <Override PartName="/ppt/diagrams/layout25.xml" ContentType="application/vnd.openxmlformats-officedocument.drawingml.diagramLayout+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layout14.xml" ContentType="application/vnd.openxmlformats-officedocument.drawingml.diagramLayout+xml"/>
  <Override PartName="/ppt/diagrams/drawing26.xml" ContentType="application/vnd.ms-office.drawingml.diagramDrawing+xml"/>
  <Override PartName="/ppt/diagrams/layout24.xml" ContentType="application/vnd.openxmlformats-officedocument.drawingml.diagramLayout+xml"/>
  <Override PartName="/ppt/diagrams/drawing12.xml" ContentType="application/vnd.ms-office.drawingml.diagramDrawing+xml"/>
  <Override PartName="/ppt/diagrams/drawing11.xml" ContentType="application/vnd.ms-office.drawingml.diagramDrawing+xml"/>
  <Override PartName="/ppt/diagrams/colors22.xml" ContentType="application/vnd.openxmlformats-officedocument.drawingml.diagramColors+xml"/>
  <Override PartName="/ppt/diagrams/drawing22.xml" ContentType="application/vnd.ms-office.drawingml.diagramDrawing+xml"/>
  <Override PartName="/ppt/diagrams/layout9.xml" ContentType="application/vnd.openxmlformats-officedocument.drawingml.diagramLayout+xml"/>
  <Override PartName="/ppt/diagrams/drawing8.xml" ContentType="application/vnd.ms-office.drawingml.diagramDrawing+xml"/>
  <Override PartName="/ppt/diagrams/quickStyle22.xml" ContentType="application/vnd.openxmlformats-officedocument.drawingml.diagramStyle+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quickStyle9.xml" ContentType="application/vnd.openxmlformats-officedocument.drawingml.diagramStyle+xml"/>
  <Override PartName="/ppt/theme/theme1.xml" ContentType="application/vnd.openxmlformats-officedocument.theme+xml"/>
  <Override PartName="/ppt/diagrams/drawing9.xml" ContentType="application/vnd.ms-office.drawingml.diagramDrawing+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colors23.xml" ContentType="application/vnd.openxmlformats-officedocument.drawingml.diagramColors+xml"/>
  <Override PartName="/ppt/diagrams/drawing23.xml" ContentType="application/vnd.ms-office.drawingml.diagramDrawing+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layout10.xml" ContentType="application/vnd.openxmlformats-officedocument.drawingml.diagramLayout+xml"/>
  <Override PartName="/ppt/diagrams/colors9.xml" ContentType="application/vnd.openxmlformats-officedocument.drawingml.diagramColors+xml"/>
  <Override PartName="/ppt/diagrams/quickStyle23.xml" ContentType="application/vnd.openxmlformats-officedocument.drawingml.diagramStyle+xml"/>
  <Override PartName="/ppt/diagrams/layout23.xml" ContentType="application/vnd.openxmlformats-officedocument.drawingml.diagramLayout+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ppt/tags/tag3.xml" ContentType="application/vnd.openxmlformats-officedocument.presentationml.tags+xml"/>
  <Override PartName="/docProps/app.xml" ContentType="application/vnd.openxmlformats-officedocument.extended-properties+xml"/>
  <Override PartName="/ppt/tags/tag1.xml" ContentType="application/vnd.openxmlformats-officedocument.presentationml.tags+xml"/>
  <Override PartName="/docProps/core.xml" ContentType="application/vnd.openxmlformats-package.core-properties+xml"/>
  <Override PartName="/ppt/tags/tag4.xml" ContentType="application/vnd.openxmlformats-officedocument.presentationml.tags+xml"/>
  <Override PartName="/ppt/tags/tag2.xml" ContentType="application/vnd.openxmlformats-officedocument.presentationml.tags+xml"/>
  <Override PartName="/docMetadata/LabelInfo.xml" ContentType="application/vnd.ms-office.classificationlabel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openxmlformats.org/officeDocument/2006/relationships/custom-properties" Target="docProps/custom.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8"/>
  </p:notesMasterIdLst>
  <p:handoutMasterIdLst>
    <p:handoutMasterId r:id="rId39"/>
  </p:handoutMasterIdLst>
  <p:sldIdLst>
    <p:sldId id="257" r:id="rId2"/>
    <p:sldId id="281" r:id="rId3"/>
    <p:sldId id="280" r:id="rId4"/>
    <p:sldId id="282" r:id="rId5"/>
    <p:sldId id="283" r:id="rId6"/>
    <p:sldId id="284" r:id="rId7"/>
    <p:sldId id="285" r:id="rId8"/>
    <p:sldId id="286" r:id="rId9"/>
    <p:sldId id="287" r:id="rId10"/>
    <p:sldId id="288" r:id="rId11"/>
    <p:sldId id="289" r:id="rId12"/>
    <p:sldId id="290" r:id="rId13"/>
    <p:sldId id="295" r:id="rId14"/>
    <p:sldId id="296" r:id="rId15"/>
    <p:sldId id="299" r:id="rId16"/>
    <p:sldId id="297" r:id="rId17"/>
    <p:sldId id="298" r:id="rId18"/>
    <p:sldId id="300" r:id="rId19"/>
    <p:sldId id="291" r:id="rId20"/>
    <p:sldId id="301" r:id="rId21"/>
    <p:sldId id="302" r:id="rId22"/>
    <p:sldId id="303" r:id="rId23"/>
    <p:sldId id="304" r:id="rId24"/>
    <p:sldId id="305" r:id="rId25"/>
    <p:sldId id="306" r:id="rId26"/>
    <p:sldId id="307" r:id="rId27"/>
    <p:sldId id="308" r:id="rId28"/>
    <p:sldId id="293" r:id="rId29"/>
    <p:sldId id="310" r:id="rId30"/>
    <p:sldId id="311" r:id="rId31"/>
    <p:sldId id="312" r:id="rId32"/>
    <p:sldId id="294" r:id="rId33"/>
    <p:sldId id="313" r:id="rId34"/>
    <p:sldId id="314" r:id="rId35"/>
    <p:sldId id="315" r:id="rId36"/>
    <p:sldId id="316"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7EBEC"/>
    <a:srgbClr val="003A5D"/>
    <a:srgbClr val="E1736A"/>
    <a:srgbClr val="FFCA05"/>
    <a:srgbClr val="007078"/>
    <a:srgbClr val="7624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01" autoAdjust="0"/>
    <p:restoredTop sz="61019" autoAdjust="0"/>
  </p:normalViewPr>
  <p:slideViewPr>
    <p:cSldViewPr snapToGrid="0">
      <p:cViewPr varScale="1">
        <p:scale>
          <a:sx n="67" d="100"/>
          <a:sy n="67" d="100"/>
        </p:scale>
        <p:origin x="2163" y="36"/>
      </p:cViewPr>
      <p:guideLst/>
    </p:cSldViewPr>
  </p:slideViewPr>
  <p:notesTextViewPr>
    <p:cViewPr>
      <p:scale>
        <a:sx n="1" d="1"/>
        <a:sy n="1" d="1"/>
      </p:scale>
      <p:origin x="0" y="0"/>
    </p:cViewPr>
  </p:notesTextViewPr>
  <p:notesViewPr>
    <p:cSldViewPr snapToGrid="0">
      <p:cViewPr varScale="1">
        <p:scale>
          <a:sx n="106" d="100"/>
          <a:sy n="106" d="100"/>
        </p:scale>
        <p:origin x="3360" y="19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45"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46" Type="http://schemas.openxmlformats.org/officeDocument/2006/relationships/customXml" Target="../customXml/item3.xml"/><Relationship Id="rId20" Type="http://schemas.openxmlformats.org/officeDocument/2006/relationships/slide" Target="slides/slide19.xml"/><Relationship Id="rId41"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96F63A6-E3D5-4F51-84A8-BBB07A847F4B}"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n-US"/>
        </a:p>
      </dgm:t>
    </dgm:pt>
    <dgm:pt modelId="{ED2E1AAB-B726-4430-9A17-14A735BD6FD5}">
      <dgm:prSet phldrT="[Text]"/>
      <dgm:spPr/>
      <dgm:t>
        <a:bodyPr/>
        <a:lstStyle/>
        <a:p>
          <a:r>
            <a:rPr lang="en-US" dirty="0" smtClean="0"/>
            <a:t>What’s new for 2025?</a:t>
          </a:r>
          <a:endParaRPr lang="en-US" dirty="0"/>
        </a:p>
      </dgm:t>
    </dgm:pt>
    <dgm:pt modelId="{D11AE03B-10CF-470E-B83B-8C084EF2BA16}" type="parTrans" cxnId="{1CB0BCC9-D082-41F6-8849-367548886F89}">
      <dgm:prSet/>
      <dgm:spPr/>
      <dgm:t>
        <a:bodyPr/>
        <a:lstStyle/>
        <a:p>
          <a:endParaRPr lang="en-US"/>
        </a:p>
      </dgm:t>
    </dgm:pt>
    <dgm:pt modelId="{999C90F1-3AB2-4B6C-B488-0E3E0AC5B59A}" type="sibTrans" cxnId="{1CB0BCC9-D082-41F6-8849-367548886F89}">
      <dgm:prSet/>
      <dgm:spPr/>
      <dgm:t>
        <a:bodyPr/>
        <a:lstStyle/>
        <a:p>
          <a:endParaRPr lang="en-US"/>
        </a:p>
      </dgm:t>
    </dgm:pt>
    <dgm:pt modelId="{29FA2850-9507-433A-854B-9C0CA3C85641}">
      <dgm:prSet phldrT="[Text]"/>
      <dgm:spPr/>
      <dgm:t>
        <a:bodyPr/>
        <a:lstStyle/>
        <a:p>
          <a:r>
            <a:rPr lang="en-US" dirty="0" smtClean="0"/>
            <a:t>Month-by-Month Game Plan</a:t>
          </a:r>
          <a:endParaRPr lang="en-US" dirty="0"/>
        </a:p>
      </dgm:t>
    </dgm:pt>
    <dgm:pt modelId="{C466BCA7-AF5B-466B-AA39-EC5D7B535DE6}" type="parTrans" cxnId="{AFA32C4D-492F-4369-BBD7-531E175D30C2}">
      <dgm:prSet/>
      <dgm:spPr/>
      <dgm:t>
        <a:bodyPr/>
        <a:lstStyle/>
        <a:p>
          <a:endParaRPr lang="en-US"/>
        </a:p>
      </dgm:t>
    </dgm:pt>
    <dgm:pt modelId="{0F104D7E-3609-4A58-9633-44CDF341E6A1}" type="sibTrans" cxnId="{AFA32C4D-492F-4369-BBD7-531E175D30C2}">
      <dgm:prSet/>
      <dgm:spPr/>
      <dgm:t>
        <a:bodyPr/>
        <a:lstStyle/>
        <a:p>
          <a:endParaRPr lang="en-US"/>
        </a:p>
      </dgm:t>
    </dgm:pt>
    <dgm:pt modelId="{D8A3FC62-B82A-44DD-80C9-70CB3F13DA2E}" type="pres">
      <dgm:prSet presAssocID="{C96F63A6-E3D5-4F51-84A8-BBB07A847F4B}" presName="diagram" presStyleCnt="0">
        <dgm:presLayoutVars>
          <dgm:dir/>
          <dgm:resizeHandles val="exact"/>
        </dgm:presLayoutVars>
      </dgm:prSet>
      <dgm:spPr/>
    </dgm:pt>
    <dgm:pt modelId="{9D17014D-58FA-4CE7-AD4D-AB9193863C55}" type="pres">
      <dgm:prSet presAssocID="{ED2E1AAB-B726-4430-9A17-14A735BD6FD5}" presName="node" presStyleLbl="node1" presStyleIdx="0" presStyleCnt="2">
        <dgm:presLayoutVars>
          <dgm:bulletEnabled val="1"/>
        </dgm:presLayoutVars>
      </dgm:prSet>
      <dgm:spPr/>
    </dgm:pt>
    <dgm:pt modelId="{D1DD85D1-BCEA-4454-911F-94667E992478}" type="pres">
      <dgm:prSet presAssocID="{999C90F1-3AB2-4B6C-B488-0E3E0AC5B59A}" presName="sibTrans" presStyleCnt="0"/>
      <dgm:spPr/>
    </dgm:pt>
    <dgm:pt modelId="{1A1ABFE7-3C4B-44A8-828F-0105317B3EE9}" type="pres">
      <dgm:prSet presAssocID="{29FA2850-9507-433A-854B-9C0CA3C85641}" presName="node" presStyleLbl="node1" presStyleIdx="1" presStyleCnt="2">
        <dgm:presLayoutVars>
          <dgm:bulletEnabled val="1"/>
        </dgm:presLayoutVars>
      </dgm:prSet>
      <dgm:spPr/>
    </dgm:pt>
  </dgm:ptLst>
  <dgm:cxnLst>
    <dgm:cxn modelId="{36D5FC06-FDA9-41BC-8E19-CBC0D17AB929}" type="presOf" srcId="{ED2E1AAB-B726-4430-9A17-14A735BD6FD5}" destId="{9D17014D-58FA-4CE7-AD4D-AB9193863C55}" srcOrd="0" destOrd="0" presId="urn:microsoft.com/office/officeart/2005/8/layout/default"/>
    <dgm:cxn modelId="{1CB0BCC9-D082-41F6-8849-367548886F89}" srcId="{C96F63A6-E3D5-4F51-84A8-BBB07A847F4B}" destId="{ED2E1AAB-B726-4430-9A17-14A735BD6FD5}" srcOrd="0" destOrd="0" parTransId="{D11AE03B-10CF-470E-B83B-8C084EF2BA16}" sibTransId="{999C90F1-3AB2-4B6C-B488-0E3E0AC5B59A}"/>
    <dgm:cxn modelId="{9300642E-186A-41D6-8F27-B7357E6465EB}" type="presOf" srcId="{C96F63A6-E3D5-4F51-84A8-BBB07A847F4B}" destId="{D8A3FC62-B82A-44DD-80C9-70CB3F13DA2E}" srcOrd="0" destOrd="0" presId="urn:microsoft.com/office/officeart/2005/8/layout/default"/>
    <dgm:cxn modelId="{D3786307-22C1-4530-A018-CF866C10114B}" type="presOf" srcId="{29FA2850-9507-433A-854B-9C0CA3C85641}" destId="{1A1ABFE7-3C4B-44A8-828F-0105317B3EE9}" srcOrd="0" destOrd="0" presId="urn:microsoft.com/office/officeart/2005/8/layout/default"/>
    <dgm:cxn modelId="{AFA32C4D-492F-4369-BBD7-531E175D30C2}" srcId="{C96F63A6-E3D5-4F51-84A8-BBB07A847F4B}" destId="{29FA2850-9507-433A-854B-9C0CA3C85641}" srcOrd="1" destOrd="0" parTransId="{C466BCA7-AF5B-466B-AA39-EC5D7B535DE6}" sibTransId="{0F104D7E-3609-4A58-9633-44CDF341E6A1}"/>
    <dgm:cxn modelId="{4CC256F7-A7EF-40A2-8FAF-E1438E0B57B7}" type="presParOf" srcId="{D8A3FC62-B82A-44DD-80C9-70CB3F13DA2E}" destId="{9D17014D-58FA-4CE7-AD4D-AB9193863C55}" srcOrd="0" destOrd="0" presId="urn:microsoft.com/office/officeart/2005/8/layout/default"/>
    <dgm:cxn modelId="{165D4087-01C0-452D-8B89-8C3539171662}" type="presParOf" srcId="{D8A3FC62-B82A-44DD-80C9-70CB3F13DA2E}" destId="{D1DD85D1-BCEA-4454-911F-94667E992478}" srcOrd="1" destOrd="0" presId="urn:microsoft.com/office/officeart/2005/8/layout/default"/>
    <dgm:cxn modelId="{BB112232-57CF-4DCA-9FDE-3F28F0B77984}" type="presParOf" srcId="{D8A3FC62-B82A-44DD-80C9-70CB3F13DA2E}" destId="{1A1ABFE7-3C4B-44A8-828F-0105317B3EE9}" srcOrd="2"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44BB5E9-25A2-4884-957D-549458D78777}" type="doc">
      <dgm:prSet loTypeId="urn:microsoft.com/office/officeart/2005/8/layout/list1" loCatId="list" qsTypeId="urn:microsoft.com/office/officeart/2005/8/quickstyle/simple1" qsCatId="simple" csTypeId="urn:microsoft.com/office/officeart/2005/8/colors/accent2_2" csCatId="accent2" phldr="1"/>
      <dgm:spPr/>
      <dgm:t>
        <a:bodyPr/>
        <a:lstStyle/>
        <a:p>
          <a:endParaRPr lang="en-US"/>
        </a:p>
      </dgm:t>
    </dgm:pt>
    <dgm:pt modelId="{AB055025-5253-49CF-B598-A36D56BC2BB9}">
      <dgm:prSet phldrT="[Text]"/>
      <dgm:spPr/>
      <dgm:t>
        <a:bodyPr/>
        <a:lstStyle/>
        <a:p>
          <a:r>
            <a:rPr lang="en-US" dirty="0" smtClean="0"/>
            <a:t>Leverage Successes</a:t>
          </a:r>
          <a:endParaRPr lang="en-US" dirty="0"/>
        </a:p>
      </dgm:t>
    </dgm:pt>
    <dgm:pt modelId="{11E0452B-7D7B-4D49-9DD4-A4F7471AAF39}" type="parTrans" cxnId="{EC916317-575E-4693-AE1C-50F00A002411}">
      <dgm:prSet/>
      <dgm:spPr/>
      <dgm:t>
        <a:bodyPr/>
        <a:lstStyle/>
        <a:p>
          <a:endParaRPr lang="en-US"/>
        </a:p>
      </dgm:t>
    </dgm:pt>
    <dgm:pt modelId="{C90955C5-61E3-4533-A94F-A2F17E8E1D73}" type="sibTrans" cxnId="{EC916317-575E-4693-AE1C-50F00A002411}">
      <dgm:prSet/>
      <dgm:spPr/>
      <dgm:t>
        <a:bodyPr/>
        <a:lstStyle/>
        <a:p>
          <a:endParaRPr lang="en-US"/>
        </a:p>
      </dgm:t>
    </dgm:pt>
    <dgm:pt modelId="{7E1F4FF9-B238-4C43-A4EA-4668338E8D05}">
      <dgm:prSet phldrT="[Text]"/>
      <dgm:spPr/>
      <dgm:t>
        <a:bodyPr/>
        <a:lstStyle/>
        <a:p>
          <a:r>
            <a:rPr lang="en-US" dirty="0" smtClean="0"/>
            <a:t>Stay Ahead</a:t>
          </a:r>
          <a:endParaRPr lang="en-US" dirty="0"/>
        </a:p>
      </dgm:t>
    </dgm:pt>
    <dgm:pt modelId="{9DE1FB4B-44BF-46FD-A50F-A490419A8A62}" type="parTrans" cxnId="{EF32C6AA-4E70-41DC-9D39-70DDB72F1B31}">
      <dgm:prSet/>
      <dgm:spPr/>
      <dgm:t>
        <a:bodyPr/>
        <a:lstStyle/>
        <a:p>
          <a:endParaRPr lang="en-US"/>
        </a:p>
      </dgm:t>
    </dgm:pt>
    <dgm:pt modelId="{4B62BEEC-42F8-4BFC-BE61-AF2F700311E6}" type="sibTrans" cxnId="{EF32C6AA-4E70-41DC-9D39-70DDB72F1B31}">
      <dgm:prSet/>
      <dgm:spPr/>
      <dgm:t>
        <a:bodyPr/>
        <a:lstStyle/>
        <a:p>
          <a:endParaRPr lang="en-US"/>
        </a:p>
      </dgm:t>
    </dgm:pt>
    <dgm:pt modelId="{EAA5CFBE-0DF4-44AA-A995-379981B601CC}">
      <dgm:prSet phldrT="[Text]"/>
      <dgm:spPr/>
      <dgm:t>
        <a:bodyPr/>
        <a:lstStyle/>
        <a:p>
          <a:r>
            <a:rPr lang="en-US" dirty="0" smtClean="0"/>
            <a:t>Take REALLY Good Notes</a:t>
          </a:r>
          <a:endParaRPr lang="en-US" dirty="0"/>
        </a:p>
      </dgm:t>
    </dgm:pt>
    <dgm:pt modelId="{43163798-4732-4125-9E93-E94D6C4BB278}" type="parTrans" cxnId="{F52F3C81-ECDB-419A-BA5F-04EC02E21251}">
      <dgm:prSet/>
      <dgm:spPr/>
      <dgm:t>
        <a:bodyPr/>
        <a:lstStyle/>
        <a:p>
          <a:endParaRPr lang="en-US"/>
        </a:p>
      </dgm:t>
    </dgm:pt>
    <dgm:pt modelId="{D3D68CD0-6945-4F4F-B70B-7174E0A581B7}" type="sibTrans" cxnId="{F52F3C81-ECDB-419A-BA5F-04EC02E21251}">
      <dgm:prSet/>
      <dgm:spPr/>
      <dgm:t>
        <a:bodyPr/>
        <a:lstStyle/>
        <a:p>
          <a:endParaRPr lang="en-US"/>
        </a:p>
      </dgm:t>
    </dgm:pt>
    <dgm:pt modelId="{69D02052-BDA8-49E8-95E1-DAA9047134C8}">
      <dgm:prSet phldrT="[Text]"/>
      <dgm:spPr/>
      <dgm:t>
        <a:bodyPr/>
        <a:lstStyle/>
        <a:p>
          <a:r>
            <a:rPr lang="en-US" dirty="0" smtClean="0"/>
            <a:t>Incorporate study strategies that helped into your routine</a:t>
          </a:r>
          <a:endParaRPr lang="en-US" dirty="0"/>
        </a:p>
      </dgm:t>
    </dgm:pt>
    <dgm:pt modelId="{43C6C471-2187-46C7-AE1F-EA2D206B37DA}" type="parTrans" cxnId="{5B480D95-AF3F-43A9-8E2D-A99C120D49EF}">
      <dgm:prSet/>
      <dgm:spPr/>
      <dgm:t>
        <a:bodyPr/>
        <a:lstStyle/>
        <a:p>
          <a:endParaRPr lang="en-US"/>
        </a:p>
      </dgm:t>
    </dgm:pt>
    <dgm:pt modelId="{71B36349-4A3F-4E64-9866-8EF5EEFBE502}" type="sibTrans" cxnId="{5B480D95-AF3F-43A9-8E2D-A99C120D49EF}">
      <dgm:prSet/>
      <dgm:spPr/>
      <dgm:t>
        <a:bodyPr/>
        <a:lstStyle/>
        <a:p>
          <a:endParaRPr lang="en-US"/>
        </a:p>
      </dgm:t>
    </dgm:pt>
    <dgm:pt modelId="{F9251597-69F4-4151-BB8E-9EE41023B65E}">
      <dgm:prSet phldrT="[Text]"/>
      <dgm:spPr/>
      <dgm:t>
        <a:bodyPr/>
        <a:lstStyle/>
        <a:p>
          <a:r>
            <a:rPr lang="en-US" dirty="0" smtClean="0"/>
            <a:t>Preview upcoming topics so that you come to class prepared with questions</a:t>
          </a:r>
          <a:endParaRPr lang="en-US" dirty="0"/>
        </a:p>
      </dgm:t>
    </dgm:pt>
    <dgm:pt modelId="{9DE3A4F8-3B3C-4B39-BC6F-A4B1F33C18D4}" type="parTrans" cxnId="{8ECF1231-DAF1-439D-9F2D-A5A6371BBB00}">
      <dgm:prSet/>
      <dgm:spPr/>
      <dgm:t>
        <a:bodyPr/>
        <a:lstStyle/>
        <a:p>
          <a:endParaRPr lang="en-US"/>
        </a:p>
      </dgm:t>
    </dgm:pt>
    <dgm:pt modelId="{50B93C40-0272-4852-83B6-7E709961BD78}" type="sibTrans" cxnId="{8ECF1231-DAF1-439D-9F2D-A5A6371BBB00}">
      <dgm:prSet/>
      <dgm:spPr/>
      <dgm:t>
        <a:bodyPr/>
        <a:lstStyle/>
        <a:p>
          <a:endParaRPr lang="en-US"/>
        </a:p>
      </dgm:t>
    </dgm:pt>
    <dgm:pt modelId="{FE82B19B-A6F3-4A45-9953-2DDAD726B66E}">
      <dgm:prSet phldrT="[Text]"/>
      <dgm:spPr/>
      <dgm:t>
        <a:bodyPr/>
        <a:lstStyle/>
        <a:p>
          <a:r>
            <a:rPr lang="en-US" dirty="0" smtClean="0"/>
            <a:t>Helps with retention now for tests and quizzes</a:t>
          </a:r>
          <a:endParaRPr lang="en-US" dirty="0"/>
        </a:p>
      </dgm:t>
    </dgm:pt>
    <dgm:pt modelId="{6DF41FD5-0166-4F7C-83AE-044F06AEB2A2}" type="parTrans" cxnId="{1B2E43FC-7C5A-4A0F-A139-00048D9EEE49}">
      <dgm:prSet/>
      <dgm:spPr/>
      <dgm:t>
        <a:bodyPr/>
        <a:lstStyle/>
        <a:p>
          <a:endParaRPr lang="en-US"/>
        </a:p>
      </dgm:t>
    </dgm:pt>
    <dgm:pt modelId="{1446EEBD-CE97-4066-9FA7-D3F405A56520}" type="sibTrans" cxnId="{1B2E43FC-7C5A-4A0F-A139-00048D9EEE49}">
      <dgm:prSet/>
      <dgm:spPr/>
      <dgm:t>
        <a:bodyPr/>
        <a:lstStyle/>
        <a:p>
          <a:endParaRPr lang="en-US"/>
        </a:p>
      </dgm:t>
    </dgm:pt>
    <dgm:pt modelId="{DAB6A090-55EE-4F69-9A58-47745B52C656}">
      <dgm:prSet phldrT="[Text]"/>
      <dgm:spPr/>
      <dgm:t>
        <a:bodyPr/>
        <a:lstStyle/>
        <a:p>
          <a:r>
            <a:rPr lang="en-US" dirty="0" smtClean="0"/>
            <a:t>Helps with exam prep later</a:t>
          </a:r>
          <a:endParaRPr lang="en-US" dirty="0"/>
        </a:p>
      </dgm:t>
    </dgm:pt>
    <dgm:pt modelId="{EC5ADD1D-68EC-4B87-8604-3F83D0321417}" type="parTrans" cxnId="{0799A241-202D-450C-AEB7-7D3F56E9C268}">
      <dgm:prSet/>
      <dgm:spPr/>
      <dgm:t>
        <a:bodyPr/>
        <a:lstStyle/>
        <a:p>
          <a:endParaRPr lang="en-US"/>
        </a:p>
      </dgm:t>
    </dgm:pt>
    <dgm:pt modelId="{804FA4BB-4143-4715-A5D3-4917BE6F5FD9}" type="sibTrans" cxnId="{0799A241-202D-450C-AEB7-7D3F56E9C268}">
      <dgm:prSet/>
      <dgm:spPr/>
      <dgm:t>
        <a:bodyPr/>
        <a:lstStyle/>
        <a:p>
          <a:endParaRPr lang="en-US"/>
        </a:p>
      </dgm:t>
    </dgm:pt>
    <dgm:pt modelId="{71CF84AB-C068-4158-B643-0919FA510B67}">
      <dgm:prSet phldrT="[Text]"/>
      <dgm:spPr/>
      <dgm:t>
        <a:bodyPr/>
        <a:lstStyle/>
        <a:p>
          <a:r>
            <a:rPr lang="en-US" dirty="0" smtClean="0"/>
            <a:t>Schedule Study Sessions</a:t>
          </a:r>
          <a:endParaRPr lang="en-US" dirty="0"/>
        </a:p>
      </dgm:t>
    </dgm:pt>
    <dgm:pt modelId="{E905B656-B95C-49D0-8CCB-C726AC10A2F5}" type="parTrans" cxnId="{86288A99-4FDA-4537-8AB3-B324187C626E}">
      <dgm:prSet/>
      <dgm:spPr/>
      <dgm:t>
        <a:bodyPr/>
        <a:lstStyle/>
        <a:p>
          <a:endParaRPr lang="en-US"/>
        </a:p>
      </dgm:t>
    </dgm:pt>
    <dgm:pt modelId="{F9F0B6F6-2438-4BC8-B767-0F564CDE4CF0}" type="sibTrans" cxnId="{86288A99-4FDA-4537-8AB3-B324187C626E}">
      <dgm:prSet/>
      <dgm:spPr/>
      <dgm:t>
        <a:bodyPr/>
        <a:lstStyle/>
        <a:p>
          <a:endParaRPr lang="en-US"/>
        </a:p>
      </dgm:t>
    </dgm:pt>
    <dgm:pt modelId="{1BF21DAB-1979-456B-89EA-A67474D74677}">
      <dgm:prSet phldrT="[Text]"/>
      <dgm:spPr/>
      <dgm:t>
        <a:bodyPr/>
        <a:lstStyle/>
        <a:p>
          <a:r>
            <a:rPr lang="en-US" dirty="0" smtClean="0"/>
            <a:t>Plan to spend about half an hour per subject per day reviewing material and previewing upcoming topics</a:t>
          </a:r>
          <a:endParaRPr lang="en-US" dirty="0"/>
        </a:p>
      </dgm:t>
    </dgm:pt>
    <dgm:pt modelId="{8B09044E-2DC8-49C7-8A21-0173C9CC6A36}" type="parTrans" cxnId="{18618B48-CAC5-42D1-85CD-B7EB2C9CA513}">
      <dgm:prSet/>
      <dgm:spPr/>
      <dgm:t>
        <a:bodyPr/>
        <a:lstStyle/>
        <a:p>
          <a:endParaRPr lang="en-US"/>
        </a:p>
      </dgm:t>
    </dgm:pt>
    <dgm:pt modelId="{180CF5B9-DDB1-43B3-BE70-D5C953D066D1}" type="sibTrans" cxnId="{18618B48-CAC5-42D1-85CD-B7EB2C9CA513}">
      <dgm:prSet/>
      <dgm:spPr/>
      <dgm:t>
        <a:bodyPr/>
        <a:lstStyle/>
        <a:p>
          <a:endParaRPr lang="en-US"/>
        </a:p>
      </dgm:t>
    </dgm:pt>
    <dgm:pt modelId="{6911B9A4-64A5-4050-9845-3486D5888D67}" type="pres">
      <dgm:prSet presAssocID="{944BB5E9-25A2-4884-957D-549458D78777}" presName="linear" presStyleCnt="0">
        <dgm:presLayoutVars>
          <dgm:dir/>
          <dgm:animLvl val="lvl"/>
          <dgm:resizeHandles val="exact"/>
        </dgm:presLayoutVars>
      </dgm:prSet>
      <dgm:spPr/>
    </dgm:pt>
    <dgm:pt modelId="{766838F7-9EBD-4404-ADCB-7E3CD2EA3175}" type="pres">
      <dgm:prSet presAssocID="{AB055025-5253-49CF-B598-A36D56BC2BB9}" presName="parentLin" presStyleCnt="0"/>
      <dgm:spPr/>
    </dgm:pt>
    <dgm:pt modelId="{C5884578-F2C7-481B-A0D8-B6628B8013B7}" type="pres">
      <dgm:prSet presAssocID="{AB055025-5253-49CF-B598-A36D56BC2BB9}" presName="parentLeftMargin" presStyleLbl="node1" presStyleIdx="0" presStyleCnt="4"/>
      <dgm:spPr/>
    </dgm:pt>
    <dgm:pt modelId="{84892259-0F8C-46BC-B038-CEBA3A4232D8}" type="pres">
      <dgm:prSet presAssocID="{AB055025-5253-49CF-B598-A36D56BC2BB9}" presName="parentText" presStyleLbl="node1" presStyleIdx="0" presStyleCnt="4">
        <dgm:presLayoutVars>
          <dgm:chMax val="0"/>
          <dgm:bulletEnabled val="1"/>
        </dgm:presLayoutVars>
      </dgm:prSet>
      <dgm:spPr/>
    </dgm:pt>
    <dgm:pt modelId="{24ABDD07-4BF0-4808-9361-601D7A3B5DC7}" type="pres">
      <dgm:prSet presAssocID="{AB055025-5253-49CF-B598-A36D56BC2BB9}" presName="negativeSpace" presStyleCnt="0"/>
      <dgm:spPr/>
    </dgm:pt>
    <dgm:pt modelId="{11B41C7F-F10B-48E1-8377-DBB120E747A7}" type="pres">
      <dgm:prSet presAssocID="{AB055025-5253-49CF-B598-A36D56BC2BB9}" presName="childText" presStyleLbl="conFgAcc1" presStyleIdx="0" presStyleCnt="4">
        <dgm:presLayoutVars>
          <dgm:bulletEnabled val="1"/>
        </dgm:presLayoutVars>
      </dgm:prSet>
      <dgm:spPr/>
    </dgm:pt>
    <dgm:pt modelId="{CF4B5B92-73F4-417B-A5C0-962CC0B6136C}" type="pres">
      <dgm:prSet presAssocID="{C90955C5-61E3-4533-A94F-A2F17E8E1D73}" presName="spaceBetweenRectangles" presStyleCnt="0"/>
      <dgm:spPr/>
    </dgm:pt>
    <dgm:pt modelId="{5171D258-E901-4517-848A-B38E31F2ADA7}" type="pres">
      <dgm:prSet presAssocID="{7E1F4FF9-B238-4C43-A4EA-4668338E8D05}" presName="parentLin" presStyleCnt="0"/>
      <dgm:spPr/>
    </dgm:pt>
    <dgm:pt modelId="{08BBA41E-3C52-490E-9390-ABC2AF6DC9C3}" type="pres">
      <dgm:prSet presAssocID="{7E1F4FF9-B238-4C43-A4EA-4668338E8D05}" presName="parentLeftMargin" presStyleLbl="node1" presStyleIdx="0" presStyleCnt="4"/>
      <dgm:spPr/>
    </dgm:pt>
    <dgm:pt modelId="{30AB45D2-D287-4B83-8DAE-D62A4B88B7C1}" type="pres">
      <dgm:prSet presAssocID="{7E1F4FF9-B238-4C43-A4EA-4668338E8D05}" presName="parentText" presStyleLbl="node1" presStyleIdx="1" presStyleCnt="4">
        <dgm:presLayoutVars>
          <dgm:chMax val="0"/>
          <dgm:bulletEnabled val="1"/>
        </dgm:presLayoutVars>
      </dgm:prSet>
      <dgm:spPr/>
    </dgm:pt>
    <dgm:pt modelId="{95F66A0D-148B-4CBE-BA95-8286264823E4}" type="pres">
      <dgm:prSet presAssocID="{7E1F4FF9-B238-4C43-A4EA-4668338E8D05}" presName="negativeSpace" presStyleCnt="0"/>
      <dgm:spPr/>
    </dgm:pt>
    <dgm:pt modelId="{E56B507F-6A94-4B65-994E-8F5B534EB321}" type="pres">
      <dgm:prSet presAssocID="{7E1F4FF9-B238-4C43-A4EA-4668338E8D05}" presName="childText" presStyleLbl="conFgAcc1" presStyleIdx="1" presStyleCnt="4">
        <dgm:presLayoutVars>
          <dgm:bulletEnabled val="1"/>
        </dgm:presLayoutVars>
      </dgm:prSet>
      <dgm:spPr/>
      <dgm:t>
        <a:bodyPr/>
        <a:lstStyle/>
        <a:p>
          <a:endParaRPr lang="en-US"/>
        </a:p>
      </dgm:t>
    </dgm:pt>
    <dgm:pt modelId="{0A6C64AA-8D39-4B08-BEE2-FBB6DD137C01}" type="pres">
      <dgm:prSet presAssocID="{4B62BEEC-42F8-4BFC-BE61-AF2F700311E6}" presName="spaceBetweenRectangles" presStyleCnt="0"/>
      <dgm:spPr/>
    </dgm:pt>
    <dgm:pt modelId="{A7098EE1-DC4F-4E19-BF70-BC6C71A536E2}" type="pres">
      <dgm:prSet presAssocID="{EAA5CFBE-0DF4-44AA-A995-379981B601CC}" presName="parentLin" presStyleCnt="0"/>
      <dgm:spPr/>
    </dgm:pt>
    <dgm:pt modelId="{1E35F1CF-7328-4C68-8329-00CFBA805356}" type="pres">
      <dgm:prSet presAssocID="{EAA5CFBE-0DF4-44AA-A995-379981B601CC}" presName="parentLeftMargin" presStyleLbl="node1" presStyleIdx="1" presStyleCnt="4"/>
      <dgm:spPr/>
    </dgm:pt>
    <dgm:pt modelId="{06E8AF50-48B6-430B-96AD-9503A7562082}" type="pres">
      <dgm:prSet presAssocID="{EAA5CFBE-0DF4-44AA-A995-379981B601CC}" presName="parentText" presStyleLbl="node1" presStyleIdx="2" presStyleCnt="4">
        <dgm:presLayoutVars>
          <dgm:chMax val="0"/>
          <dgm:bulletEnabled val="1"/>
        </dgm:presLayoutVars>
      </dgm:prSet>
      <dgm:spPr/>
      <dgm:t>
        <a:bodyPr/>
        <a:lstStyle/>
        <a:p>
          <a:endParaRPr lang="en-US"/>
        </a:p>
      </dgm:t>
    </dgm:pt>
    <dgm:pt modelId="{930404A4-242C-4F36-893C-F25DAFA13BF8}" type="pres">
      <dgm:prSet presAssocID="{EAA5CFBE-0DF4-44AA-A995-379981B601CC}" presName="negativeSpace" presStyleCnt="0"/>
      <dgm:spPr/>
    </dgm:pt>
    <dgm:pt modelId="{5C9F051C-283C-464C-84F5-11752DD28D9F}" type="pres">
      <dgm:prSet presAssocID="{EAA5CFBE-0DF4-44AA-A995-379981B601CC}" presName="childText" presStyleLbl="conFgAcc1" presStyleIdx="2" presStyleCnt="4">
        <dgm:presLayoutVars>
          <dgm:bulletEnabled val="1"/>
        </dgm:presLayoutVars>
      </dgm:prSet>
      <dgm:spPr/>
      <dgm:t>
        <a:bodyPr/>
        <a:lstStyle/>
        <a:p>
          <a:endParaRPr lang="en-US"/>
        </a:p>
      </dgm:t>
    </dgm:pt>
    <dgm:pt modelId="{64C7A2A0-B249-4938-80C0-4A2B3FD2F1FD}" type="pres">
      <dgm:prSet presAssocID="{D3D68CD0-6945-4F4F-B70B-7174E0A581B7}" presName="spaceBetweenRectangles" presStyleCnt="0"/>
      <dgm:spPr/>
    </dgm:pt>
    <dgm:pt modelId="{77FFB0A7-CFA9-4B12-9412-318DDE00E821}" type="pres">
      <dgm:prSet presAssocID="{71CF84AB-C068-4158-B643-0919FA510B67}" presName="parentLin" presStyleCnt="0"/>
      <dgm:spPr/>
    </dgm:pt>
    <dgm:pt modelId="{B02DD64C-7F0C-4849-99C0-29C38340181C}" type="pres">
      <dgm:prSet presAssocID="{71CF84AB-C068-4158-B643-0919FA510B67}" presName="parentLeftMargin" presStyleLbl="node1" presStyleIdx="2" presStyleCnt="4"/>
      <dgm:spPr/>
    </dgm:pt>
    <dgm:pt modelId="{BE9313E4-D79B-4E4A-92E2-69592538BCFF}" type="pres">
      <dgm:prSet presAssocID="{71CF84AB-C068-4158-B643-0919FA510B67}" presName="parentText" presStyleLbl="node1" presStyleIdx="3" presStyleCnt="4">
        <dgm:presLayoutVars>
          <dgm:chMax val="0"/>
          <dgm:bulletEnabled val="1"/>
        </dgm:presLayoutVars>
      </dgm:prSet>
      <dgm:spPr/>
      <dgm:t>
        <a:bodyPr/>
        <a:lstStyle/>
        <a:p>
          <a:endParaRPr lang="en-US"/>
        </a:p>
      </dgm:t>
    </dgm:pt>
    <dgm:pt modelId="{7A4121EE-3017-4E78-AC1F-C615EA991910}" type="pres">
      <dgm:prSet presAssocID="{71CF84AB-C068-4158-B643-0919FA510B67}" presName="negativeSpace" presStyleCnt="0"/>
      <dgm:spPr/>
    </dgm:pt>
    <dgm:pt modelId="{493EFA1C-678F-4AAE-98A4-EDE40304CE18}" type="pres">
      <dgm:prSet presAssocID="{71CF84AB-C068-4158-B643-0919FA510B67}" presName="childText" presStyleLbl="conFgAcc1" presStyleIdx="3" presStyleCnt="4">
        <dgm:presLayoutVars>
          <dgm:bulletEnabled val="1"/>
        </dgm:presLayoutVars>
      </dgm:prSet>
      <dgm:spPr/>
    </dgm:pt>
  </dgm:ptLst>
  <dgm:cxnLst>
    <dgm:cxn modelId="{1172541F-09DD-4E11-AF79-C72E3BACEF44}" type="presOf" srcId="{AB055025-5253-49CF-B598-A36D56BC2BB9}" destId="{84892259-0F8C-46BC-B038-CEBA3A4232D8}" srcOrd="1" destOrd="0" presId="urn:microsoft.com/office/officeart/2005/8/layout/list1"/>
    <dgm:cxn modelId="{81319401-CFF1-40DB-B594-D97B7AECAEBB}" type="presOf" srcId="{69D02052-BDA8-49E8-95E1-DAA9047134C8}" destId="{11B41C7F-F10B-48E1-8377-DBB120E747A7}" srcOrd="0" destOrd="0" presId="urn:microsoft.com/office/officeart/2005/8/layout/list1"/>
    <dgm:cxn modelId="{1B2E43FC-7C5A-4A0F-A139-00048D9EEE49}" srcId="{EAA5CFBE-0DF4-44AA-A995-379981B601CC}" destId="{FE82B19B-A6F3-4A45-9953-2DDAD726B66E}" srcOrd="0" destOrd="0" parTransId="{6DF41FD5-0166-4F7C-83AE-044F06AEB2A2}" sibTransId="{1446EEBD-CE97-4066-9FA7-D3F405A56520}"/>
    <dgm:cxn modelId="{A865979E-2952-46AF-B193-94D757761802}" type="presOf" srcId="{71CF84AB-C068-4158-B643-0919FA510B67}" destId="{B02DD64C-7F0C-4849-99C0-29C38340181C}" srcOrd="0" destOrd="0" presId="urn:microsoft.com/office/officeart/2005/8/layout/list1"/>
    <dgm:cxn modelId="{889A6E45-F226-4B36-848A-E90A55BF1A49}" type="presOf" srcId="{DAB6A090-55EE-4F69-9A58-47745B52C656}" destId="{5C9F051C-283C-464C-84F5-11752DD28D9F}" srcOrd="0" destOrd="1" presId="urn:microsoft.com/office/officeart/2005/8/layout/list1"/>
    <dgm:cxn modelId="{EC916317-575E-4693-AE1C-50F00A002411}" srcId="{944BB5E9-25A2-4884-957D-549458D78777}" destId="{AB055025-5253-49CF-B598-A36D56BC2BB9}" srcOrd="0" destOrd="0" parTransId="{11E0452B-7D7B-4D49-9DD4-A4F7471AAF39}" sibTransId="{C90955C5-61E3-4533-A94F-A2F17E8E1D73}"/>
    <dgm:cxn modelId="{0799A241-202D-450C-AEB7-7D3F56E9C268}" srcId="{EAA5CFBE-0DF4-44AA-A995-379981B601CC}" destId="{DAB6A090-55EE-4F69-9A58-47745B52C656}" srcOrd="1" destOrd="0" parTransId="{EC5ADD1D-68EC-4B87-8604-3F83D0321417}" sibTransId="{804FA4BB-4143-4715-A5D3-4917BE6F5FD9}"/>
    <dgm:cxn modelId="{F52F3C81-ECDB-419A-BA5F-04EC02E21251}" srcId="{944BB5E9-25A2-4884-957D-549458D78777}" destId="{EAA5CFBE-0DF4-44AA-A995-379981B601CC}" srcOrd="2" destOrd="0" parTransId="{43163798-4732-4125-9E93-E94D6C4BB278}" sibTransId="{D3D68CD0-6945-4F4F-B70B-7174E0A581B7}"/>
    <dgm:cxn modelId="{BE519FA8-09D4-4A63-9A2E-D511ADC66CB4}" type="presOf" srcId="{1BF21DAB-1979-456B-89EA-A67474D74677}" destId="{493EFA1C-678F-4AAE-98A4-EDE40304CE18}" srcOrd="0" destOrd="0" presId="urn:microsoft.com/office/officeart/2005/8/layout/list1"/>
    <dgm:cxn modelId="{8ECF1231-DAF1-439D-9F2D-A5A6371BBB00}" srcId="{7E1F4FF9-B238-4C43-A4EA-4668338E8D05}" destId="{F9251597-69F4-4151-BB8E-9EE41023B65E}" srcOrd="0" destOrd="0" parTransId="{9DE3A4F8-3B3C-4B39-BC6F-A4B1F33C18D4}" sibTransId="{50B93C40-0272-4852-83B6-7E709961BD78}"/>
    <dgm:cxn modelId="{5B480D95-AF3F-43A9-8E2D-A99C120D49EF}" srcId="{AB055025-5253-49CF-B598-A36D56BC2BB9}" destId="{69D02052-BDA8-49E8-95E1-DAA9047134C8}" srcOrd="0" destOrd="0" parTransId="{43C6C471-2187-46C7-AE1F-EA2D206B37DA}" sibTransId="{71B36349-4A3F-4E64-9866-8EF5EEFBE502}"/>
    <dgm:cxn modelId="{E1A52DF1-CA92-4071-89B3-90A0B83BC4B3}" type="presOf" srcId="{944BB5E9-25A2-4884-957D-549458D78777}" destId="{6911B9A4-64A5-4050-9845-3486D5888D67}" srcOrd="0" destOrd="0" presId="urn:microsoft.com/office/officeart/2005/8/layout/list1"/>
    <dgm:cxn modelId="{21BCDC16-25FA-4650-A345-74ABF6305EEB}" type="presOf" srcId="{EAA5CFBE-0DF4-44AA-A995-379981B601CC}" destId="{1E35F1CF-7328-4C68-8329-00CFBA805356}" srcOrd="0" destOrd="0" presId="urn:microsoft.com/office/officeart/2005/8/layout/list1"/>
    <dgm:cxn modelId="{59E3CFC7-BA8A-4D14-9121-862ECCAA9063}" type="presOf" srcId="{71CF84AB-C068-4158-B643-0919FA510B67}" destId="{BE9313E4-D79B-4E4A-92E2-69592538BCFF}" srcOrd="1" destOrd="0" presId="urn:microsoft.com/office/officeart/2005/8/layout/list1"/>
    <dgm:cxn modelId="{3056C332-3770-40D1-BD81-A046523FB85D}" type="presOf" srcId="{F9251597-69F4-4151-BB8E-9EE41023B65E}" destId="{E56B507F-6A94-4B65-994E-8F5B534EB321}" srcOrd="0" destOrd="0" presId="urn:microsoft.com/office/officeart/2005/8/layout/list1"/>
    <dgm:cxn modelId="{56C59965-604A-4ED2-A07C-1C69D6B4AA20}" type="presOf" srcId="{AB055025-5253-49CF-B598-A36D56BC2BB9}" destId="{C5884578-F2C7-481B-A0D8-B6628B8013B7}" srcOrd="0" destOrd="0" presId="urn:microsoft.com/office/officeart/2005/8/layout/list1"/>
    <dgm:cxn modelId="{EF32C6AA-4E70-41DC-9D39-70DDB72F1B31}" srcId="{944BB5E9-25A2-4884-957D-549458D78777}" destId="{7E1F4FF9-B238-4C43-A4EA-4668338E8D05}" srcOrd="1" destOrd="0" parTransId="{9DE1FB4B-44BF-46FD-A50F-A490419A8A62}" sibTransId="{4B62BEEC-42F8-4BFC-BE61-AF2F700311E6}"/>
    <dgm:cxn modelId="{A8AE31AB-1314-42C0-A45D-F9234BC8BCD8}" type="presOf" srcId="{FE82B19B-A6F3-4A45-9953-2DDAD726B66E}" destId="{5C9F051C-283C-464C-84F5-11752DD28D9F}" srcOrd="0" destOrd="0" presId="urn:microsoft.com/office/officeart/2005/8/layout/list1"/>
    <dgm:cxn modelId="{4E7FEBA4-50AB-404B-A08A-C6ED87123DF0}" type="presOf" srcId="{7E1F4FF9-B238-4C43-A4EA-4668338E8D05}" destId="{08BBA41E-3C52-490E-9390-ABC2AF6DC9C3}" srcOrd="0" destOrd="0" presId="urn:microsoft.com/office/officeart/2005/8/layout/list1"/>
    <dgm:cxn modelId="{2127807D-E7A2-4D08-96F3-9DE3A707A3F1}" type="presOf" srcId="{EAA5CFBE-0DF4-44AA-A995-379981B601CC}" destId="{06E8AF50-48B6-430B-96AD-9503A7562082}" srcOrd="1" destOrd="0" presId="urn:microsoft.com/office/officeart/2005/8/layout/list1"/>
    <dgm:cxn modelId="{86288A99-4FDA-4537-8AB3-B324187C626E}" srcId="{944BB5E9-25A2-4884-957D-549458D78777}" destId="{71CF84AB-C068-4158-B643-0919FA510B67}" srcOrd="3" destOrd="0" parTransId="{E905B656-B95C-49D0-8CCB-C726AC10A2F5}" sibTransId="{F9F0B6F6-2438-4BC8-B767-0F564CDE4CF0}"/>
    <dgm:cxn modelId="{18618B48-CAC5-42D1-85CD-B7EB2C9CA513}" srcId="{71CF84AB-C068-4158-B643-0919FA510B67}" destId="{1BF21DAB-1979-456B-89EA-A67474D74677}" srcOrd="0" destOrd="0" parTransId="{8B09044E-2DC8-49C7-8A21-0173C9CC6A36}" sibTransId="{180CF5B9-DDB1-43B3-BE70-D5C953D066D1}"/>
    <dgm:cxn modelId="{5D66703C-5A2A-491D-9A5F-76BC7AC428E4}" type="presOf" srcId="{7E1F4FF9-B238-4C43-A4EA-4668338E8D05}" destId="{30AB45D2-D287-4B83-8DAE-D62A4B88B7C1}" srcOrd="1" destOrd="0" presId="urn:microsoft.com/office/officeart/2005/8/layout/list1"/>
    <dgm:cxn modelId="{8F57956F-301D-4632-A09B-5090AAFC9566}" type="presParOf" srcId="{6911B9A4-64A5-4050-9845-3486D5888D67}" destId="{766838F7-9EBD-4404-ADCB-7E3CD2EA3175}" srcOrd="0" destOrd="0" presId="urn:microsoft.com/office/officeart/2005/8/layout/list1"/>
    <dgm:cxn modelId="{2E089C37-A317-4A79-904C-C59B5FDA49B6}" type="presParOf" srcId="{766838F7-9EBD-4404-ADCB-7E3CD2EA3175}" destId="{C5884578-F2C7-481B-A0D8-B6628B8013B7}" srcOrd="0" destOrd="0" presId="urn:microsoft.com/office/officeart/2005/8/layout/list1"/>
    <dgm:cxn modelId="{DC034EE3-71A7-48A9-839C-883962817E9F}" type="presParOf" srcId="{766838F7-9EBD-4404-ADCB-7E3CD2EA3175}" destId="{84892259-0F8C-46BC-B038-CEBA3A4232D8}" srcOrd="1" destOrd="0" presId="urn:microsoft.com/office/officeart/2005/8/layout/list1"/>
    <dgm:cxn modelId="{9DC4472F-058A-48CB-9158-B4AC3E09736E}" type="presParOf" srcId="{6911B9A4-64A5-4050-9845-3486D5888D67}" destId="{24ABDD07-4BF0-4808-9361-601D7A3B5DC7}" srcOrd="1" destOrd="0" presId="urn:microsoft.com/office/officeart/2005/8/layout/list1"/>
    <dgm:cxn modelId="{A0A34324-0852-4BA1-A8C3-F8A570C7AACB}" type="presParOf" srcId="{6911B9A4-64A5-4050-9845-3486D5888D67}" destId="{11B41C7F-F10B-48E1-8377-DBB120E747A7}" srcOrd="2" destOrd="0" presId="urn:microsoft.com/office/officeart/2005/8/layout/list1"/>
    <dgm:cxn modelId="{85676EFB-4719-4805-B3E3-9E2011FBCB12}" type="presParOf" srcId="{6911B9A4-64A5-4050-9845-3486D5888D67}" destId="{CF4B5B92-73F4-417B-A5C0-962CC0B6136C}" srcOrd="3" destOrd="0" presId="urn:microsoft.com/office/officeart/2005/8/layout/list1"/>
    <dgm:cxn modelId="{A090D26F-EE1E-4F54-BC38-0E7634B6CC88}" type="presParOf" srcId="{6911B9A4-64A5-4050-9845-3486D5888D67}" destId="{5171D258-E901-4517-848A-B38E31F2ADA7}" srcOrd="4" destOrd="0" presId="urn:microsoft.com/office/officeart/2005/8/layout/list1"/>
    <dgm:cxn modelId="{27792833-9740-4CAB-8C95-0EE2516AED3C}" type="presParOf" srcId="{5171D258-E901-4517-848A-B38E31F2ADA7}" destId="{08BBA41E-3C52-490E-9390-ABC2AF6DC9C3}" srcOrd="0" destOrd="0" presId="urn:microsoft.com/office/officeart/2005/8/layout/list1"/>
    <dgm:cxn modelId="{C84F3B1C-FB6C-4516-BD28-FB84EA981A71}" type="presParOf" srcId="{5171D258-E901-4517-848A-B38E31F2ADA7}" destId="{30AB45D2-D287-4B83-8DAE-D62A4B88B7C1}" srcOrd="1" destOrd="0" presId="urn:microsoft.com/office/officeart/2005/8/layout/list1"/>
    <dgm:cxn modelId="{967D4C07-2E6C-4C2A-BC45-1BD53998F630}" type="presParOf" srcId="{6911B9A4-64A5-4050-9845-3486D5888D67}" destId="{95F66A0D-148B-4CBE-BA95-8286264823E4}" srcOrd="5" destOrd="0" presId="urn:microsoft.com/office/officeart/2005/8/layout/list1"/>
    <dgm:cxn modelId="{4A30B328-795D-4708-B6C0-08DC3D89D42D}" type="presParOf" srcId="{6911B9A4-64A5-4050-9845-3486D5888D67}" destId="{E56B507F-6A94-4B65-994E-8F5B534EB321}" srcOrd="6" destOrd="0" presId="urn:microsoft.com/office/officeart/2005/8/layout/list1"/>
    <dgm:cxn modelId="{ADEBC9ED-E9E0-4C1B-8A22-921A9FA3E1C0}" type="presParOf" srcId="{6911B9A4-64A5-4050-9845-3486D5888D67}" destId="{0A6C64AA-8D39-4B08-BEE2-FBB6DD137C01}" srcOrd="7" destOrd="0" presId="urn:microsoft.com/office/officeart/2005/8/layout/list1"/>
    <dgm:cxn modelId="{4367DB05-D3E2-46C6-855E-C1BA10058CC3}" type="presParOf" srcId="{6911B9A4-64A5-4050-9845-3486D5888D67}" destId="{A7098EE1-DC4F-4E19-BF70-BC6C71A536E2}" srcOrd="8" destOrd="0" presId="urn:microsoft.com/office/officeart/2005/8/layout/list1"/>
    <dgm:cxn modelId="{9DBFBD78-6385-4485-BCD7-AA268BB98658}" type="presParOf" srcId="{A7098EE1-DC4F-4E19-BF70-BC6C71A536E2}" destId="{1E35F1CF-7328-4C68-8329-00CFBA805356}" srcOrd="0" destOrd="0" presId="urn:microsoft.com/office/officeart/2005/8/layout/list1"/>
    <dgm:cxn modelId="{E91D8428-4C86-403D-98F3-DBAEDD16E8E2}" type="presParOf" srcId="{A7098EE1-DC4F-4E19-BF70-BC6C71A536E2}" destId="{06E8AF50-48B6-430B-96AD-9503A7562082}" srcOrd="1" destOrd="0" presId="urn:microsoft.com/office/officeart/2005/8/layout/list1"/>
    <dgm:cxn modelId="{9993C448-1D6B-40DE-A7B3-E1A0EAE38362}" type="presParOf" srcId="{6911B9A4-64A5-4050-9845-3486D5888D67}" destId="{930404A4-242C-4F36-893C-F25DAFA13BF8}" srcOrd="9" destOrd="0" presId="urn:microsoft.com/office/officeart/2005/8/layout/list1"/>
    <dgm:cxn modelId="{9BE1056E-11EB-4324-81AF-9DA6D609BEB7}" type="presParOf" srcId="{6911B9A4-64A5-4050-9845-3486D5888D67}" destId="{5C9F051C-283C-464C-84F5-11752DD28D9F}" srcOrd="10" destOrd="0" presId="urn:microsoft.com/office/officeart/2005/8/layout/list1"/>
    <dgm:cxn modelId="{C69C19A9-2776-41AF-8126-D424E74FE298}" type="presParOf" srcId="{6911B9A4-64A5-4050-9845-3486D5888D67}" destId="{64C7A2A0-B249-4938-80C0-4A2B3FD2F1FD}" srcOrd="11" destOrd="0" presId="urn:microsoft.com/office/officeart/2005/8/layout/list1"/>
    <dgm:cxn modelId="{665E8824-DC93-47A4-83EB-B8462096DFDF}" type="presParOf" srcId="{6911B9A4-64A5-4050-9845-3486D5888D67}" destId="{77FFB0A7-CFA9-4B12-9412-318DDE00E821}" srcOrd="12" destOrd="0" presId="urn:microsoft.com/office/officeart/2005/8/layout/list1"/>
    <dgm:cxn modelId="{7752D796-3E18-4AFD-A3BC-258E9E8FB265}" type="presParOf" srcId="{77FFB0A7-CFA9-4B12-9412-318DDE00E821}" destId="{B02DD64C-7F0C-4849-99C0-29C38340181C}" srcOrd="0" destOrd="0" presId="urn:microsoft.com/office/officeart/2005/8/layout/list1"/>
    <dgm:cxn modelId="{D656B772-4951-4A62-8118-A6835EC796DB}" type="presParOf" srcId="{77FFB0A7-CFA9-4B12-9412-318DDE00E821}" destId="{BE9313E4-D79B-4E4A-92E2-69592538BCFF}" srcOrd="1" destOrd="0" presId="urn:microsoft.com/office/officeart/2005/8/layout/list1"/>
    <dgm:cxn modelId="{DD1685C7-39B5-4EF9-B1CD-59908D998A7C}" type="presParOf" srcId="{6911B9A4-64A5-4050-9845-3486D5888D67}" destId="{7A4121EE-3017-4E78-AC1F-C615EA991910}" srcOrd="13" destOrd="0" presId="urn:microsoft.com/office/officeart/2005/8/layout/list1"/>
    <dgm:cxn modelId="{08D70CE8-AD67-45C9-9C67-FB84EDE1528B}" type="presParOf" srcId="{6911B9A4-64A5-4050-9845-3486D5888D67}" destId="{493EFA1C-678F-4AAE-98A4-EDE40304CE18}"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944BB5E9-25A2-4884-957D-549458D78777}" type="doc">
      <dgm:prSet loTypeId="urn:microsoft.com/office/officeart/2005/8/layout/list1" loCatId="list" qsTypeId="urn:microsoft.com/office/officeart/2005/8/quickstyle/simple1" qsCatId="simple" csTypeId="urn:microsoft.com/office/officeart/2005/8/colors/accent4_2" csCatId="accent4" phldr="1"/>
      <dgm:spPr/>
      <dgm:t>
        <a:bodyPr/>
        <a:lstStyle/>
        <a:p>
          <a:endParaRPr lang="en-US"/>
        </a:p>
      </dgm:t>
    </dgm:pt>
    <dgm:pt modelId="{AB055025-5253-49CF-B598-A36D56BC2BB9}">
      <dgm:prSet phldrT="[Text]"/>
      <dgm:spPr/>
      <dgm:t>
        <a:bodyPr/>
        <a:lstStyle/>
        <a:p>
          <a:r>
            <a:rPr lang="en-US" dirty="0" smtClean="0"/>
            <a:t>Determine the Scope of Work</a:t>
          </a:r>
          <a:endParaRPr lang="en-US" dirty="0"/>
        </a:p>
      </dgm:t>
    </dgm:pt>
    <dgm:pt modelId="{11E0452B-7D7B-4D49-9DD4-A4F7471AAF39}" type="parTrans" cxnId="{EC916317-575E-4693-AE1C-50F00A002411}">
      <dgm:prSet/>
      <dgm:spPr/>
      <dgm:t>
        <a:bodyPr/>
        <a:lstStyle/>
        <a:p>
          <a:endParaRPr lang="en-US"/>
        </a:p>
      </dgm:t>
    </dgm:pt>
    <dgm:pt modelId="{C90955C5-61E3-4533-A94F-A2F17E8E1D73}" type="sibTrans" cxnId="{EC916317-575E-4693-AE1C-50F00A002411}">
      <dgm:prSet/>
      <dgm:spPr/>
      <dgm:t>
        <a:bodyPr/>
        <a:lstStyle/>
        <a:p>
          <a:endParaRPr lang="en-US"/>
        </a:p>
      </dgm:t>
    </dgm:pt>
    <dgm:pt modelId="{69D02052-BDA8-49E8-95E1-DAA9047134C8}">
      <dgm:prSet phldrT="[Text]"/>
      <dgm:spPr/>
      <dgm:t>
        <a:bodyPr/>
        <a:lstStyle/>
        <a:p>
          <a:r>
            <a:rPr lang="en-US" dirty="0" smtClean="0"/>
            <a:t>How many AP exams will you take?</a:t>
          </a:r>
          <a:endParaRPr lang="en-US" dirty="0"/>
        </a:p>
      </dgm:t>
    </dgm:pt>
    <dgm:pt modelId="{43C6C471-2187-46C7-AE1F-EA2D206B37DA}" type="parTrans" cxnId="{5B480D95-AF3F-43A9-8E2D-A99C120D49EF}">
      <dgm:prSet/>
      <dgm:spPr/>
      <dgm:t>
        <a:bodyPr/>
        <a:lstStyle/>
        <a:p>
          <a:endParaRPr lang="en-US"/>
        </a:p>
      </dgm:t>
    </dgm:pt>
    <dgm:pt modelId="{71B36349-4A3F-4E64-9866-8EF5EEFBE502}" type="sibTrans" cxnId="{5B480D95-AF3F-43A9-8E2D-A99C120D49EF}">
      <dgm:prSet/>
      <dgm:spPr/>
      <dgm:t>
        <a:bodyPr/>
        <a:lstStyle/>
        <a:p>
          <a:endParaRPr lang="en-US"/>
        </a:p>
      </dgm:t>
    </dgm:pt>
    <dgm:pt modelId="{A0471FD3-374F-4FF4-B1C1-CAA19E529805}">
      <dgm:prSet phldrT="[Text]"/>
      <dgm:spPr/>
      <dgm:t>
        <a:bodyPr/>
        <a:lstStyle/>
        <a:p>
          <a:r>
            <a:rPr lang="en-US" dirty="0" smtClean="0"/>
            <a:t>For each subject:</a:t>
          </a:r>
          <a:endParaRPr lang="en-US" dirty="0"/>
        </a:p>
      </dgm:t>
    </dgm:pt>
    <dgm:pt modelId="{0D67C248-61AB-4372-9984-E2E24A39B56E}" type="parTrans" cxnId="{F0BD236C-3AD6-47D5-8737-ED000527C6FF}">
      <dgm:prSet/>
      <dgm:spPr/>
    </dgm:pt>
    <dgm:pt modelId="{1EEFAB7E-EB8A-4E5F-8360-A2E79630F1F8}" type="sibTrans" cxnId="{F0BD236C-3AD6-47D5-8737-ED000527C6FF}">
      <dgm:prSet/>
      <dgm:spPr/>
    </dgm:pt>
    <dgm:pt modelId="{D815B947-547B-49DE-BB3E-EDCED11ABEED}">
      <dgm:prSet phldrT="[Text]"/>
      <dgm:spPr/>
      <dgm:t>
        <a:bodyPr/>
        <a:lstStyle/>
        <a:p>
          <a:r>
            <a:rPr lang="en-US" dirty="0" smtClean="0"/>
            <a:t>Make a list of topics on the exam—College Board Course at a Glance are really helpful with this</a:t>
          </a:r>
          <a:endParaRPr lang="en-US" dirty="0"/>
        </a:p>
      </dgm:t>
    </dgm:pt>
    <dgm:pt modelId="{5553C09B-A253-4373-ABAF-8FBDC4A99185}" type="parTrans" cxnId="{4535BDB4-C7A4-46A6-BF21-698DEFFB0DF4}">
      <dgm:prSet/>
      <dgm:spPr/>
    </dgm:pt>
    <dgm:pt modelId="{EB62005C-48A8-4A44-8CD0-AA19244CB816}" type="sibTrans" cxnId="{4535BDB4-C7A4-46A6-BF21-698DEFFB0DF4}">
      <dgm:prSet/>
      <dgm:spPr/>
    </dgm:pt>
    <dgm:pt modelId="{C765C4FD-3EE6-43E5-841C-04A3C28170A7}">
      <dgm:prSet phldrT="[Text]"/>
      <dgm:spPr/>
      <dgm:t>
        <a:bodyPr/>
        <a:lstStyle/>
        <a:p>
          <a:r>
            <a:rPr lang="en-US" dirty="0" smtClean="0"/>
            <a:t>For each topic, rate your confidence—be honest with yourself!</a:t>
          </a:r>
          <a:endParaRPr lang="en-US" dirty="0"/>
        </a:p>
      </dgm:t>
    </dgm:pt>
    <dgm:pt modelId="{7521B53E-5E74-4C8C-9364-9A557E21E081}" type="parTrans" cxnId="{FEA10B1B-466A-4823-B2E6-E26A630ED790}">
      <dgm:prSet/>
      <dgm:spPr/>
    </dgm:pt>
    <dgm:pt modelId="{B28701AA-9605-4027-96F0-396C49A6CE22}" type="sibTrans" cxnId="{FEA10B1B-466A-4823-B2E6-E26A630ED790}">
      <dgm:prSet/>
      <dgm:spPr/>
    </dgm:pt>
    <dgm:pt modelId="{6911B9A4-64A5-4050-9845-3486D5888D67}" type="pres">
      <dgm:prSet presAssocID="{944BB5E9-25A2-4884-957D-549458D78777}" presName="linear" presStyleCnt="0">
        <dgm:presLayoutVars>
          <dgm:dir/>
          <dgm:animLvl val="lvl"/>
          <dgm:resizeHandles val="exact"/>
        </dgm:presLayoutVars>
      </dgm:prSet>
      <dgm:spPr/>
    </dgm:pt>
    <dgm:pt modelId="{766838F7-9EBD-4404-ADCB-7E3CD2EA3175}" type="pres">
      <dgm:prSet presAssocID="{AB055025-5253-49CF-B598-A36D56BC2BB9}" presName="parentLin" presStyleCnt="0"/>
      <dgm:spPr/>
    </dgm:pt>
    <dgm:pt modelId="{C5884578-F2C7-481B-A0D8-B6628B8013B7}" type="pres">
      <dgm:prSet presAssocID="{AB055025-5253-49CF-B598-A36D56BC2BB9}" presName="parentLeftMargin" presStyleLbl="node1" presStyleIdx="0" presStyleCnt="1"/>
      <dgm:spPr/>
    </dgm:pt>
    <dgm:pt modelId="{84892259-0F8C-46BC-B038-CEBA3A4232D8}" type="pres">
      <dgm:prSet presAssocID="{AB055025-5253-49CF-B598-A36D56BC2BB9}" presName="parentText" presStyleLbl="node1" presStyleIdx="0" presStyleCnt="1">
        <dgm:presLayoutVars>
          <dgm:chMax val="0"/>
          <dgm:bulletEnabled val="1"/>
        </dgm:presLayoutVars>
      </dgm:prSet>
      <dgm:spPr/>
    </dgm:pt>
    <dgm:pt modelId="{24ABDD07-4BF0-4808-9361-601D7A3B5DC7}" type="pres">
      <dgm:prSet presAssocID="{AB055025-5253-49CF-B598-A36D56BC2BB9}" presName="negativeSpace" presStyleCnt="0"/>
      <dgm:spPr/>
    </dgm:pt>
    <dgm:pt modelId="{11B41C7F-F10B-48E1-8377-DBB120E747A7}" type="pres">
      <dgm:prSet presAssocID="{AB055025-5253-49CF-B598-A36D56BC2BB9}" presName="childText" presStyleLbl="conFgAcc1" presStyleIdx="0" presStyleCnt="1">
        <dgm:presLayoutVars>
          <dgm:bulletEnabled val="1"/>
        </dgm:presLayoutVars>
      </dgm:prSet>
      <dgm:spPr/>
      <dgm:t>
        <a:bodyPr/>
        <a:lstStyle/>
        <a:p>
          <a:endParaRPr lang="en-US"/>
        </a:p>
      </dgm:t>
    </dgm:pt>
  </dgm:ptLst>
  <dgm:cxnLst>
    <dgm:cxn modelId="{5B480D95-AF3F-43A9-8E2D-A99C120D49EF}" srcId="{AB055025-5253-49CF-B598-A36D56BC2BB9}" destId="{69D02052-BDA8-49E8-95E1-DAA9047134C8}" srcOrd="0" destOrd="0" parTransId="{43C6C471-2187-46C7-AE1F-EA2D206B37DA}" sibTransId="{71B36349-4A3F-4E64-9866-8EF5EEFBE502}"/>
    <dgm:cxn modelId="{81319401-CFF1-40DB-B594-D97B7AECAEBB}" type="presOf" srcId="{69D02052-BDA8-49E8-95E1-DAA9047134C8}" destId="{11B41C7F-F10B-48E1-8377-DBB120E747A7}" srcOrd="0" destOrd="0" presId="urn:microsoft.com/office/officeart/2005/8/layout/list1"/>
    <dgm:cxn modelId="{9403F744-9AA1-42C2-9D25-55B709E02DE5}" type="presOf" srcId="{D815B947-547B-49DE-BB3E-EDCED11ABEED}" destId="{11B41C7F-F10B-48E1-8377-DBB120E747A7}" srcOrd="0" destOrd="2" presId="urn:microsoft.com/office/officeart/2005/8/layout/list1"/>
    <dgm:cxn modelId="{1172541F-09DD-4E11-AF79-C72E3BACEF44}" type="presOf" srcId="{AB055025-5253-49CF-B598-A36D56BC2BB9}" destId="{84892259-0F8C-46BC-B038-CEBA3A4232D8}" srcOrd="1" destOrd="0" presId="urn:microsoft.com/office/officeart/2005/8/layout/list1"/>
    <dgm:cxn modelId="{EC916317-575E-4693-AE1C-50F00A002411}" srcId="{944BB5E9-25A2-4884-957D-549458D78777}" destId="{AB055025-5253-49CF-B598-A36D56BC2BB9}" srcOrd="0" destOrd="0" parTransId="{11E0452B-7D7B-4D49-9DD4-A4F7471AAF39}" sibTransId="{C90955C5-61E3-4533-A94F-A2F17E8E1D73}"/>
    <dgm:cxn modelId="{56C59965-604A-4ED2-A07C-1C69D6B4AA20}" type="presOf" srcId="{AB055025-5253-49CF-B598-A36D56BC2BB9}" destId="{C5884578-F2C7-481B-A0D8-B6628B8013B7}" srcOrd="0" destOrd="0" presId="urn:microsoft.com/office/officeart/2005/8/layout/list1"/>
    <dgm:cxn modelId="{F0BD236C-3AD6-47D5-8737-ED000527C6FF}" srcId="{AB055025-5253-49CF-B598-A36D56BC2BB9}" destId="{A0471FD3-374F-4FF4-B1C1-CAA19E529805}" srcOrd="1" destOrd="0" parTransId="{0D67C248-61AB-4372-9984-E2E24A39B56E}" sibTransId="{1EEFAB7E-EB8A-4E5F-8360-A2E79630F1F8}"/>
    <dgm:cxn modelId="{D4A850C5-1AB9-4F87-9DD6-F8070B50038F}" type="presOf" srcId="{C765C4FD-3EE6-43E5-841C-04A3C28170A7}" destId="{11B41C7F-F10B-48E1-8377-DBB120E747A7}" srcOrd="0" destOrd="3" presId="urn:microsoft.com/office/officeart/2005/8/layout/list1"/>
    <dgm:cxn modelId="{FEA10B1B-466A-4823-B2E6-E26A630ED790}" srcId="{A0471FD3-374F-4FF4-B1C1-CAA19E529805}" destId="{C765C4FD-3EE6-43E5-841C-04A3C28170A7}" srcOrd="1" destOrd="0" parTransId="{7521B53E-5E74-4C8C-9364-9A557E21E081}" sibTransId="{B28701AA-9605-4027-96F0-396C49A6CE22}"/>
    <dgm:cxn modelId="{6F56C76C-8B16-4251-A547-6B03F99F49B4}" type="presOf" srcId="{A0471FD3-374F-4FF4-B1C1-CAA19E529805}" destId="{11B41C7F-F10B-48E1-8377-DBB120E747A7}" srcOrd="0" destOrd="1" presId="urn:microsoft.com/office/officeart/2005/8/layout/list1"/>
    <dgm:cxn modelId="{E1A52DF1-CA92-4071-89B3-90A0B83BC4B3}" type="presOf" srcId="{944BB5E9-25A2-4884-957D-549458D78777}" destId="{6911B9A4-64A5-4050-9845-3486D5888D67}" srcOrd="0" destOrd="0" presId="urn:microsoft.com/office/officeart/2005/8/layout/list1"/>
    <dgm:cxn modelId="{4535BDB4-C7A4-46A6-BF21-698DEFFB0DF4}" srcId="{A0471FD3-374F-4FF4-B1C1-CAA19E529805}" destId="{D815B947-547B-49DE-BB3E-EDCED11ABEED}" srcOrd="0" destOrd="0" parTransId="{5553C09B-A253-4373-ABAF-8FBDC4A99185}" sibTransId="{EB62005C-48A8-4A44-8CD0-AA19244CB816}"/>
    <dgm:cxn modelId="{8F57956F-301D-4632-A09B-5090AAFC9566}" type="presParOf" srcId="{6911B9A4-64A5-4050-9845-3486D5888D67}" destId="{766838F7-9EBD-4404-ADCB-7E3CD2EA3175}" srcOrd="0" destOrd="0" presId="urn:microsoft.com/office/officeart/2005/8/layout/list1"/>
    <dgm:cxn modelId="{2E089C37-A317-4A79-904C-C59B5FDA49B6}" type="presParOf" srcId="{766838F7-9EBD-4404-ADCB-7E3CD2EA3175}" destId="{C5884578-F2C7-481B-A0D8-B6628B8013B7}" srcOrd="0" destOrd="0" presId="urn:microsoft.com/office/officeart/2005/8/layout/list1"/>
    <dgm:cxn modelId="{DC034EE3-71A7-48A9-839C-883962817E9F}" type="presParOf" srcId="{766838F7-9EBD-4404-ADCB-7E3CD2EA3175}" destId="{84892259-0F8C-46BC-B038-CEBA3A4232D8}" srcOrd="1" destOrd="0" presId="urn:microsoft.com/office/officeart/2005/8/layout/list1"/>
    <dgm:cxn modelId="{9DC4472F-058A-48CB-9158-B4AC3E09736E}" type="presParOf" srcId="{6911B9A4-64A5-4050-9845-3486D5888D67}" destId="{24ABDD07-4BF0-4808-9361-601D7A3B5DC7}" srcOrd="1" destOrd="0" presId="urn:microsoft.com/office/officeart/2005/8/layout/list1"/>
    <dgm:cxn modelId="{A0A34324-0852-4BA1-A8C3-F8A570C7AACB}" type="presParOf" srcId="{6911B9A4-64A5-4050-9845-3486D5888D67}" destId="{11B41C7F-F10B-48E1-8377-DBB120E747A7}"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944BB5E9-25A2-4884-957D-549458D78777}" type="doc">
      <dgm:prSet loTypeId="urn:microsoft.com/office/officeart/2005/8/layout/list1" loCatId="list" qsTypeId="urn:microsoft.com/office/officeart/2005/8/quickstyle/simple1" qsCatId="simple" csTypeId="urn:microsoft.com/office/officeart/2005/8/colors/accent4_2" csCatId="accent4" phldr="1"/>
      <dgm:spPr/>
      <dgm:t>
        <a:bodyPr/>
        <a:lstStyle/>
        <a:p>
          <a:endParaRPr lang="en-US"/>
        </a:p>
      </dgm:t>
    </dgm:pt>
    <dgm:pt modelId="{AB055025-5253-49CF-B598-A36D56BC2BB9}">
      <dgm:prSet phldrT="[Text]"/>
      <dgm:spPr/>
      <dgm:t>
        <a:bodyPr/>
        <a:lstStyle/>
        <a:p>
          <a:r>
            <a:rPr lang="en-US" dirty="0" smtClean="0"/>
            <a:t>Create a Big Picture Study Timeline</a:t>
          </a:r>
          <a:endParaRPr lang="en-US" dirty="0"/>
        </a:p>
      </dgm:t>
    </dgm:pt>
    <dgm:pt modelId="{11E0452B-7D7B-4D49-9DD4-A4F7471AAF39}" type="parTrans" cxnId="{EC916317-575E-4693-AE1C-50F00A002411}">
      <dgm:prSet/>
      <dgm:spPr/>
      <dgm:t>
        <a:bodyPr/>
        <a:lstStyle/>
        <a:p>
          <a:endParaRPr lang="en-US"/>
        </a:p>
      </dgm:t>
    </dgm:pt>
    <dgm:pt modelId="{C90955C5-61E3-4533-A94F-A2F17E8E1D73}" type="sibTrans" cxnId="{EC916317-575E-4693-AE1C-50F00A002411}">
      <dgm:prSet/>
      <dgm:spPr/>
      <dgm:t>
        <a:bodyPr/>
        <a:lstStyle/>
        <a:p>
          <a:endParaRPr lang="en-US"/>
        </a:p>
      </dgm:t>
    </dgm:pt>
    <dgm:pt modelId="{69D02052-BDA8-49E8-95E1-DAA9047134C8}">
      <dgm:prSet phldrT="[Text]"/>
      <dgm:spPr/>
      <dgm:t>
        <a:bodyPr/>
        <a:lstStyle/>
        <a:p>
          <a:r>
            <a:rPr lang="en-US" dirty="0" smtClean="0"/>
            <a:t>How often will you be able to focus on AP exam prep</a:t>
          </a:r>
          <a:r>
            <a:rPr lang="en-US" i="1" dirty="0" smtClean="0"/>
            <a:t> while still keeping your grades up</a:t>
          </a:r>
          <a:r>
            <a:rPr lang="en-US" i="0" dirty="0" smtClean="0"/>
            <a:t>?</a:t>
          </a:r>
          <a:endParaRPr lang="en-US" dirty="0"/>
        </a:p>
      </dgm:t>
    </dgm:pt>
    <dgm:pt modelId="{43C6C471-2187-46C7-AE1F-EA2D206B37DA}" type="parTrans" cxnId="{5B480D95-AF3F-43A9-8E2D-A99C120D49EF}">
      <dgm:prSet/>
      <dgm:spPr/>
      <dgm:t>
        <a:bodyPr/>
        <a:lstStyle/>
        <a:p>
          <a:endParaRPr lang="en-US"/>
        </a:p>
      </dgm:t>
    </dgm:pt>
    <dgm:pt modelId="{71B36349-4A3F-4E64-9866-8EF5EEFBE502}" type="sibTrans" cxnId="{5B480D95-AF3F-43A9-8E2D-A99C120D49EF}">
      <dgm:prSet/>
      <dgm:spPr/>
      <dgm:t>
        <a:bodyPr/>
        <a:lstStyle/>
        <a:p>
          <a:endParaRPr lang="en-US"/>
        </a:p>
      </dgm:t>
    </dgm:pt>
    <dgm:pt modelId="{B4852652-5064-4413-BEA5-C8DF8019BB12}">
      <dgm:prSet phldrT="[Text]"/>
      <dgm:spPr/>
      <dgm:t>
        <a:bodyPr/>
        <a:lstStyle/>
        <a:p>
          <a:r>
            <a:rPr lang="en-US" dirty="0" smtClean="0"/>
            <a:t>How will you break up the topics you need to cover across the number of study sessions you’ll have available?</a:t>
          </a:r>
          <a:endParaRPr lang="en-US" dirty="0"/>
        </a:p>
      </dgm:t>
    </dgm:pt>
    <dgm:pt modelId="{4C974332-1F1A-427E-B779-3B9A44091270}" type="parTrans" cxnId="{4D872D82-8158-48B1-A169-DA89E8F09333}">
      <dgm:prSet/>
      <dgm:spPr/>
    </dgm:pt>
    <dgm:pt modelId="{2535EAE7-7704-4B3C-AC7F-C3A3BD485B47}" type="sibTrans" cxnId="{4D872D82-8158-48B1-A169-DA89E8F09333}">
      <dgm:prSet/>
      <dgm:spPr/>
    </dgm:pt>
    <dgm:pt modelId="{6911B9A4-64A5-4050-9845-3486D5888D67}" type="pres">
      <dgm:prSet presAssocID="{944BB5E9-25A2-4884-957D-549458D78777}" presName="linear" presStyleCnt="0">
        <dgm:presLayoutVars>
          <dgm:dir/>
          <dgm:animLvl val="lvl"/>
          <dgm:resizeHandles val="exact"/>
        </dgm:presLayoutVars>
      </dgm:prSet>
      <dgm:spPr/>
    </dgm:pt>
    <dgm:pt modelId="{766838F7-9EBD-4404-ADCB-7E3CD2EA3175}" type="pres">
      <dgm:prSet presAssocID="{AB055025-5253-49CF-B598-A36D56BC2BB9}" presName="parentLin" presStyleCnt="0"/>
      <dgm:spPr/>
    </dgm:pt>
    <dgm:pt modelId="{C5884578-F2C7-481B-A0D8-B6628B8013B7}" type="pres">
      <dgm:prSet presAssocID="{AB055025-5253-49CF-B598-A36D56BC2BB9}" presName="parentLeftMargin" presStyleLbl="node1" presStyleIdx="0" presStyleCnt="1"/>
      <dgm:spPr/>
    </dgm:pt>
    <dgm:pt modelId="{84892259-0F8C-46BC-B038-CEBA3A4232D8}" type="pres">
      <dgm:prSet presAssocID="{AB055025-5253-49CF-B598-A36D56BC2BB9}" presName="parentText" presStyleLbl="node1" presStyleIdx="0" presStyleCnt="1">
        <dgm:presLayoutVars>
          <dgm:chMax val="0"/>
          <dgm:bulletEnabled val="1"/>
        </dgm:presLayoutVars>
      </dgm:prSet>
      <dgm:spPr/>
      <dgm:t>
        <a:bodyPr/>
        <a:lstStyle/>
        <a:p>
          <a:endParaRPr lang="en-US"/>
        </a:p>
      </dgm:t>
    </dgm:pt>
    <dgm:pt modelId="{24ABDD07-4BF0-4808-9361-601D7A3B5DC7}" type="pres">
      <dgm:prSet presAssocID="{AB055025-5253-49CF-B598-A36D56BC2BB9}" presName="negativeSpace" presStyleCnt="0"/>
      <dgm:spPr/>
    </dgm:pt>
    <dgm:pt modelId="{11B41C7F-F10B-48E1-8377-DBB120E747A7}" type="pres">
      <dgm:prSet presAssocID="{AB055025-5253-49CF-B598-A36D56BC2BB9}" presName="childText" presStyleLbl="conFgAcc1" presStyleIdx="0" presStyleCnt="1">
        <dgm:presLayoutVars>
          <dgm:bulletEnabled val="1"/>
        </dgm:presLayoutVars>
      </dgm:prSet>
      <dgm:spPr/>
      <dgm:t>
        <a:bodyPr/>
        <a:lstStyle/>
        <a:p>
          <a:endParaRPr lang="en-US"/>
        </a:p>
      </dgm:t>
    </dgm:pt>
  </dgm:ptLst>
  <dgm:cxnLst>
    <dgm:cxn modelId="{4D872D82-8158-48B1-A169-DA89E8F09333}" srcId="{AB055025-5253-49CF-B598-A36D56BC2BB9}" destId="{B4852652-5064-4413-BEA5-C8DF8019BB12}" srcOrd="1" destOrd="0" parTransId="{4C974332-1F1A-427E-B779-3B9A44091270}" sibTransId="{2535EAE7-7704-4B3C-AC7F-C3A3BD485B47}"/>
    <dgm:cxn modelId="{56C59965-604A-4ED2-A07C-1C69D6B4AA20}" type="presOf" srcId="{AB055025-5253-49CF-B598-A36D56BC2BB9}" destId="{C5884578-F2C7-481B-A0D8-B6628B8013B7}" srcOrd="0" destOrd="0" presId="urn:microsoft.com/office/officeart/2005/8/layout/list1"/>
    <dgm:cxn modelId="{2BA9EFF0-5838-4F83-A69B-2BBB82041188}" type="presOf" srcId="{B4852652-5064-4413-BEA5-C8DF8019BB12}" destId="{11B41C7F-F10B-48E1-8377-DBB120E747A7}" srcOrd="0" destOrd="1" presId="urn:microsoft.com/office/officeart/2005/8/layout/list1"/>
    <dgm:cxn modelId="{EC916317-575E-4693-AE1C-50F00A002411}" srcId="{944BB5E9-25A2-4884-957D-549458D78777}" destId="{AB055025-5253-49CF-B598-A36D56BC2BB9}" srcOrd="0" destOrd="0" parTransId="{11E0452B-7D7B-4D49-9DD4-A4F7471AAF39}" sibTransId="{C90955C5-61E3-4533-A94F-A2F17E8E1D73}"/>
    <dgm:cxn modelId="{1172541F-09DD-4E11-AF79-C72E3BACEF44}" type="presOf" srcId="{AB055025-5253-49CF-B598-A36D56BC2BB9}" destId="{84892259-0F8C-46BC-B038-CEBA3A4232D8}" srcOrd="1" destOrd="0" presId="urn:microsoft.com/office/officeart/2005/8/layout/list1"/>
    <dgm:cxn modelId="{81319401-CFF1-40DB-B594-D97B7AECAEBB}" type="presOf" srcId="{69D02052-BDA8-49E8-95E1-DAA9047134C8}" destId="{11B41C7F-F10B-48E1-8377-DBB120E747A7}" srcOrd="0" destOrd="0" presId="urn:microsoft.com/office/officeart/2005/8/layout/list1"/>
    <dgm:cxn modelId="{5B480D95-AF3F-43A9-8E2D-A99C120D49EF}" srcId="{AB055025-5253-49CF-B598-A36D56BC2BB9}" destId="{69D02052-BDA8-49E8-95E1-DAA9047134C8}" srcOrd="0" destOrd="0" parTransId="{43C6C471-2187-46C7-AE1F-EA2D206B37DA}" sibTransId="{71B36349-4A3F-4E64-9866-8EF5EEFBE502}"/>
    <dgm:cxn modelId="{E1A52DF1-CA92-4071-89B3-90A0B83BC4B3}" type="presOf" srcId="{944BB5E9-25A2-4884-957D-549458D78777}" destId="{6911B9A4-64A5-4050-9845-3486D5888D67}" srcOrd="0" destOrd="0" presId="urn:microsoft.com/office/officeart/2005/8/layout/list1"/>
    <dgm:cxn modelId="{8F57956F-301D-4632-A09B-5090AAFC9566}" type="presParOf" srcId="{6911B9A4-64A5-4050-9845-3486D5888D67}" destId="{766838F7-9EBD-4404-ADCB-7E3CD2EA3175}" srcOrd="0" destOrd="0" presId="urn:microsoft.com/office/officeart/2005/8/layout/list1"/>
    <dgm:cxn modelId="{2E089C37-A317-4A79-904C-C59B5FDA49B6}" type="presParOf" srcId="{766838F7-9EBD-4404-ADCB-7E3CD2EA3175}" destId="{C5884578-F2C7-481B-A0D8-B6628B8013B7}" srcOrd="0" destOrd="0" presId="urn:microsoft.com/office/officeart/2005/8/layout/list1"/>
    <dgm:cxn modelId="{DC034EE3-71A7-48A9-839C-883962817E9F}" type="presParOf" srcId="{766838F7-9EBD-4404-ADCB-7E3CD2EA3175}" destId="{84892259-0F8C-46BC-B038-CEBA3A4232D8}" srcOrd="1" destOrd="0" presId="urn:microsoft.com/office/officeart/2005/8/layout/list1"/>
    <dgm:cxn modelId="{9DC4472F-058A-48CB-9158-B4AC3E09736E}" type="presParOf" srcId="{6911B9A4-64A5-4050-9845-3486D5888D67}" destId="{24ABDD07-4BF0-4808-9361-601D7A3B5DC7}" srcOrd="1" destOrd="0" presId="urn:microsoft.com/office/officeart/2005/8/layout/list1"/>
    <dgm:cxn modelId="{A0A34324-0852-4BA1-A8C3-F8A570C7AACB}" type="presParOf" srcId="{6911B9A4-64A5-4050-9845-3486D5888D67}" destId="{11B41C7F-F10B-48E1-8377-DBB120E747A7}"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944BB5E9-25A2-4884-957D-549458D78777}" type="doc">
      <dgm:prSet loTypeId="urn:microsoft.com/office/officeart/2005/8/layout/list1" loCatId="list" qsTypeId="urn:microsoft.com/office/officeart/2005/8/quickstyle/simple1" qsCatId="simple" csTypeId="urn:microsoft.com/office/officeart/2005/8/colors/accent4_2" csCatId="accent4" phldr="1"/>
      <dgm:spPr/>
      <dgm:t>
        <a:bodyPr/>
        <a:lstStyle/>
        <a:p>
          <a:endParaRPr lang="en-US"/>
        </a:p>
      </dgm:t>
    </dgm:pt>
    <dgm:pt modelId="{AB055025-5253-49CF-B598-A36D56BC2BB9}">
      <dgm:prSet phldrT="[Text]"/>
      <dgm:spPr/>
      <dgm:t>
        <a:bodyPr/>
        <a:lstStyle/>
        <a:p>
          <a:r>
            <a:rPr lang="en-US" dirty="0" smtClean="0"/>
            <a:t>Gather Resources</a:t>
          </a:r>
          <a:endParaRPr lang="en-US" dirty="0"/>
        </a:p>
      </dgm:t>
    </dgm:pt>
    <dgm:pt modelId="{11E0452B-7D7B-4D49-9DD4-A4F7471AAF39}" type="parTrans" cxnId="{EC916317-575E-4693-AE1C-50F00A002411}">
      <dgm:prSet/>
      <dgm:spPr/>
      <dgm:t>
        <a:bodyPr/>
        <a:lstStyle/>
        <a:p>
          <a:endParaRPr lang="en-US"/>
        </a:p>
      </dgm:t>
    </dgm:pt>
    <dgm:pt modelId="{C90955C5-61E3-4533-A94F-A2F17E8E1D73}" type="sibTrans" cxnId="{EC916317-575E-4693-AE1C-50F00A002411}">
      <dgm:prSet/>
      <dgm:spPr/>
      <dgm:t>
        <a:bodyPr/>
        <a:lstStyle/>
        <a:p>
          <a:endParaRPr lang="en-US"/>
        </a:p>
      </dgm:t>
    </dgm:pt>
    <dgm:pt modelId="{69D02052-BDA8-49E8-95E1-DAA9047134C8}">
      <dgm:prSet phldrT="[Text]"/>
      <dgm:spPr/>
      <dgm:t>
        <a:bodyPr/>
        <a:lstStyle/>
        <a:p>
          <a:r>
            <a:rPr lang="en-US" dirty="0" smtClean="0"/>
            <a:t>Class resources: notes, study sheets, old tests</a:t>
          </a:r>
          <a:endParaRPr lang="en-US" dirty="0"/>
        </a:p>
      </dgm:t>
    </dgm:pt>
    <dgm:pt modelId="{43C6C471-2187-46C7-AE1F-EA2D206B37DA}" type="parTrans" cxnId="{5B480D95-AF3F-43A9-8E2D-A99C120D49EF}">
      <dgm:prSet/>
      <dgm:spPr/>
      <dgm:t>
        <a:bodyPr/>
        <a:lstStyle/>
        <a:p>
          <a:endParaRPr lang="en-US"/>
        </a:p>
      </dgm:t>
    </dgm:pt>
    <dgm:pt modelId="{71B36349-4A3F-4E64-9866-8EF5EEFBE502}" type="sibTrans" cxnId="{5B480D95-AF3F-43A9-8E2D-A99C120D49EF}">
      <dgm:prSet/>
      <dgm:spPr/>
      <dgm:t>
        <a:bodyPr/>
        <a:lstStyle/>
        <a:p>
          <a:endParaRPr lang="en-US"/>
        </a:p>
      </dgm:t>
    </dgm:pt>
    <dgm:pt modelId="{DFCE3FA8-6991-4AF4-A966-50D4A7C040E0}">
      <dgm:prSet phldrT="[Text]"/>
      <dgm:spPr/>
      <dgm:t>
        <a:bodyPr/>
        <a:lstStyle/>
        <a:p>
          <a:r>
            <a:rPr lang="en-US" dirty="0" smtClean="0"/>
            <a:t>AP exam prep books</a:t>
          </a:r>
          <a:endParaRPr lang="en-US" dirty="0"/>
        </a:p>
      </dgm:t>
    </dgm:pt>
    <dgm:pt modelId="{DE74DF72-CA1C-4D56-90B1-B727113BFD69}" type="parTrans" cxnId="{65ED102A-74EE-4AF3-A557-D61E05F4DEB4}">
      <dgm:prSet/>
      <dgm:spPr/>
      <dgm:t>
        <a:bodyPr/>
        <a:lstStyle/>
        <a:p>
          <a:endParaRPr lang="en-US"/>
        </a:p>
      </dgm:t>
    </dgm:pt>
    <dgm:pt modelId="{9F2ABFBD-BF16-4080-880D-CA0DD692674C}" type="sibTrans" cxnId="{65ED102A-74EE-4AF3-A557-D61E05F4DEB4}">
      <dgm:prSet/>
      <dgm:spPr/>
      <dgm:t>
        <a:bodyPr/>
        <a:lstStyle/>
        <a:p>
          <a:endParaRPr lang="en-US"/>
        </a:p>
      </dgm:t>
    </dgm:pt>
    <dgm:pt modelId="{ABBB1F1A-B0E3-476B-8B40-202F85748B1A}">
      <dgm:prSet phldrT="[Text]"/>
      <dgm:spPr/>
      <dgm:t>
        <a:bodyPr/>
        <a:lstStyle/>
        <a:p>
          <a:r>
            <a:rPr lang="en-US" dirty="0" smtClean="0"/>
            <a:t>Support system: study buddies, tutors, etc.</a:t>
          </a:r>
          <a:endParaRPr lang="en-US" dirty="0"/>
        </a:p>
      </dgm:t>
    </dgm:pt>
    <dgm:pt modelId="{4FAC0953-2CBA-477F-9658-CFB34445292A}" type="parTrans" cxnId="{993BD7C6-4F07-412D-B55B-8C1D1981734D}">
      <dgm:prSet/>
      <dgm:spPr/>
      <dgm:t>
        <a:bodyPr/>
        <a:lstStyle/>
        <a:p>
          <a:endParaRPr lang="en-US"/>
        </a:p>
      </dgm:t>
    </dgm:pt>
    <dgm:pt modelId="{96E861BE-261F-4499-AEE6-02EFFA594A1B}" type="sibTrans" cxnId="{993BD7C6-4F07-412D-B55B-8C1D1981734D}">
      <dgm:prSet/>
      <dgm:spPr/>
      <dgm:t>
        <a:bodyPr/>
        <a:lstStyle/>
        <a:p>
          <a:endParaRPr lang="en-US"/>
        </a:p>
      </dgm:t>
    </dgm:pt>
    <dgm:pt modelId="{6911B9A4-64A5-4050-9845-3486D5888D67}" type="pres">
      <dgm:prSet presAssocID="{944BB5E9-25A2-4884-957D-549458D78777}" presName="linear" presStyleCnt="0">
        <dgm:presLayoutVars>
          <dgm:dir/>
          <dgm:animLvl val="lvl"/>
          <dgm:resizeHandles val="exact"/>
        </dgm:presLayoutVars>
      </dgm:prSet>
      <dgm:spPr/>
    </dgm:pt>
    <dgm:pt modelId="{766838F7-9EBD-4404-ADCB-7E3CD2EA3175}" type="pres">
      <dgm:prSet presAssocID="{AB055025-5253-49CF-B598-A36D56BC2BB9}" presName="parentLin" presStyleCnt="0"/>
      <dgm:spPr/>
    </dgm:pt>
    <dgm:pt modelId="{C5884578-F2C7-481B-A0D8-B6628B8013B7}" type="pres">
      <dgm:prSet presAssocID="{AB055025-5253-49CF-B598-A36D56BC2BB9}" presName="parentLeftMargin" presStyleLbl="node1" presStyleIdx="0" presStyleCnt="1"/>
      <dgm:spPr/>
    </dgm:pt>
    <dgm:pt modelId="{84892259-0F8C-46BC-B038-CEBA3A4232D8}" type="pres">
      <dgm:prSet presAssocID="{AB055025-5253-49CF-B598-A36D56BC2BB9}" presName="parentText" presStyleLbl="node1" presStyleIdx="0" presStyleCnt="1">
        <dgm:presLayoutVars>
          <dgm:chMax val="0"/>
          <dgm:bulletEnabled val="1"/>
        </dgm:presLayoutVars>
      </dgm:prSet>
      <dgm:spPr/>
      <dgm:t>
        <a:bodyPr/>
        <a:lstStyle/>
        <a:p>
          <a:endParaRPr lang="en-US"/>
        </a:p>
      </dgm:t>
    </dgm:pt>
    <dgm:pt modelId="{24ABDD07-4BF0-4808-9361-601D7A3B5DC7}" type="pres">
      <dgm:prSet presAssocID="{AB055025-5253-49CF-B598-A36D56BC2BB9}" presName="negativeSpace" presStyleCnt="0"/>
      <dgm:spPr/>
    </dgm:pt>
    <dgm:pt modelId="{11B41C7F-F10B-48E1-8377-DBB120E747A7}" type="pres">
      <dgm:prSet presAssocID="{AB055025-5253-49CF-B598-A36D56BC2BB9}" presName="childText" presStyleLbl="conFgAcc1" presStyleIdx="0" presStyleCnt="1">
        <dgm:presLayoutVars>
          <dgm:bulletEnabled val="1"/>
        </dgm:presLayoutVars>
      </dgm:prSet>
      <dgm:spPr/>
      <dgm:t>
        <a:bodyPr/>
        <a:lstStyle/>
        <a:p>
          <a:endParaRPr lang="en-US"/>
        </a:p>
      </dgm:t>
    </dgm:pt>
  </dgm:ptLst>
  <dgm:cxnLst>
    <dgm:cxn modelId="{E7E691D7-830C-471E-B091-9C0ABBC535A6}" type="presOf" srcId="{ABBB1F1A-B0E3-476B-8B40-202F85748B1A}" destId="{11B41C7F-F10B-48E1-8377-DBB120E747A7}" srcOrd="0" destOrd="2" presId="urn:microsoft.com/office/officeart/2005/8/layout/list1"/>
    <dgm:cxn modelId="{993BD7C6-4F07-412D-B55B-8C1D1981734D}" srcId="{AB055025-5253-49CF-B598-A36D56BC2BB9}" destId="{ABBB1F1A-B0E3-476B-8B40-202F85748B1A}" srcOrd="2" destOrd="0" parTransId="{4FAC0953-2CBA-477F-9658-CFB34445292A}" sibTransId="{96E861BE-261F-4499-AEE6-02EFFA594A1B}"/>
    <dgm:cxn modelId="{56C59965-604A-4ED2-A07C-1C69D6B4AA20}" type="presOf" srcId="{AB055025-5253-49CF-B598-A36D56BC2BB9}" destId="{C5884578-F2C7-481B-A0D8-B6628B8013B7}" srcOrd="0" destOrd="0" presId="urn:microsoft.com/office/officeart/2005/8/layout/list1"/>
    <dgm:cxn modelId="{EC916317-575E-4693-AE1C-50F00A002411}" srcId="{944BB5E9-25A2-4884-957D-549458D78777}" destId="{AB055025-5253-49CF-B598-A36D56BC2BB9}" srcOrd="0" destOrd="0" parTransId="{11E0452B-7D7B-4D49-9DD4-A4F7471AAF39}" sibTransId="{C90955C5-61E3-4533-A94F-A2F17E8E1D73}"/>
    <dgm:cxn modelId="{D69401DA-DE4E-4FB5-A4CA-967C585FBB4A}" type="presOf" srcId="{DFCE3FA8-6991-4AF4-A966-50D4A7C040E0}" destId="{11B41C7F-F10B-48E1-8377-DBB120E747A7}" srcOrd="0" destOrd="1" presId="urn:microsoft.com/office/officeart/2005/8/layout/list1"/>
    <dgm:cxn modelId="{1172541F-09DD-4E11-AF79-C72E3BACEF44}" type="presOf" srcId="{AB055025-5253-49CF-B598-A36D56BC2BB9}" destId="{84892259-0F8C-46BC-B038-CEBA3A4232D8}" srcOrd="1" destOrd="0" presId="urn:microsoft.com/office/officeart/2005/8/layout/list1"/>
    <dgm:cxn modelId="{65ED102A-74EE-4AF3-A557-D61E05F4DEB4}" srcId="{AB055025-5253-49CF-B598-A36D56BC2BB9}" destId="{DFCE3FA8-6991-4AF4-A966-50D4A7C040E0}" srcOrd="1" destOrd="0" parTransId="{DE74DF72-CA1C-4D56-90B1-B727113BFD69}" sibTransId="{9F2ABFBD-BF16-4080-880D-CA0DD692674C}"/>
    <dgm:cxn modelId="{81319401-CFF1-40DB-B594-D97B7AECAEBB}" type="presOf" srcId="{69D02052-BDA8-49E8-95E1-DAA9047134C8}" destId="{11B41C7F-F10B-48E1-8377-DBB120E747A7}" srcOrd="0" destOrd="0" presId="urn:microsoft.com/office/officeart/2005/8/layout/list1"/>
    <dgm:cxn modelId="{5B480D95-AF3F-43A9-8E2D-A99C120D49EF}" srcId="{AB055025-5253-49CF-B598-A36D56BC2BB9}" destId="{69D02052-BDA8-49E8-95E1-DAA9047134C8}" srcOrd="0" destOrd="0" parTransId="{43C6C471-2187-46C7-AE1F-EA2D206B37DA}" sibTransId="{71B36349-4A3F-4E64-9866-8EF5EEFBE502}"/>
    <dgm:cxn modelId="{E1A52DF1-CA92-4071-89B3-90A0B83BC4B3}" type="presOf" srcId="{944BB5E9-25A2-4884-957D-549458D78777}" destId="{6911B9A4-64A5-4050-9845-3486D5888D67}" srcOrd="0" destOrd="0" presId="urn:microsoft.com/office/officeart/2005/8/layout/list1"/>
    <dgm:cxn modelId="{8F57956F-301D-4632-A09B-5090AAFC9566}" type="presParOf" srcId="{6911B9A4-64A5-4050-9845-3486D5888D67}" destId="{766838F7-9EBD-4404-ADCB-7E3CD2EA3175}" srcOrd="0" destOrd="0" presId="urn:microsoft.com/office/officeart/2005/8/layout/list1"/>
    <dgm:cxn modelId="{2E089C37-A317-4A79-904C-C59B5FDA49B6}" type="presParOf" srcId="{766838F7-9EBD-4404-ADCB-7E3CD2EA3175}" destId="{C5884578-F2C7-481B-A0D8-B6628B8013B7}" srcOrd="0" destOrd="0" presId="urn:microsoft.com/office/officeart/2005/8/layout/list1"/>
    <dgm:cxn modelId="{DC034EE3-71A7-48A9-839C-883962817E9F}" type="presParOf" srcId="{766838F7-9EBD-4404-ADCB-7E3CD2EA3175}" destId="{84892259-0F8C-46BC-B038-CEBA3A4232D8}" srcOrd="1" destOrd="0" presId="urn:microsoft.com/office/officeart/2005/8/layout/list1"/>
    <dgm:cxn modelId="{9DC4472F-058A-48CB-9158-B4AC3E09736E}" type="presParOf" srcId="{6911B9A4-64A5-4050-9845-3486D5888D67}" destId="{24ABDD07-4BF0-4808-9361-601D7A3B5DC7}" srcOrd="1" destOrd="0" presId="urn:microsoft.com/office/officeart/2005/8/layout/list1"/>
    <dgm:cxn modelId="{A0A34324-0852-4BA1-A8C3-F8A570C7AACB}" type="presParOf" srcId="{6911B9A4-64A5-4050-9845-3486D5888D67}" destId="{11B41C7F-F10B-48E1-8377-DBB120E747A7}"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A5B3E520-4405-4470-9A8B-BCA651DD8000}"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9825AF7B-7F86-438F-B909-3B97F9174C88}">
      <dgm:prSet phldrT="[Text]"/>
      <dgm:spPr/>
      <dgm:t>
        <a:bodyPr/>
        <a:lstStyle/>
        <a:p>
          <a:r>
            <a:rPr lang="en-US" dirty="0" smtClean="0"/>
            <a:t>Reevaluate Your Big Picture Plan</a:t>
          </a:r>
          <a:endParaRPr lang="en-US" dirty="0"/>
        </a:p>
      </dgm:t>
    </dgm:pt>
    <dgm:pt modelId="{D6196C7F-B486-456F-AC8B-380B922CBD9A}" type="parTrans" cxnId="{4B503984-0A86-4874-9206-05D808E1CCED}">
      <dgm:prSet/>
      <dgm:spPr/>
      <dgm:t>
        <a:bodyPr/>
        <a:lstStyle/>
        <a:p>
          <a:endParaRPr lang="en-US"/>
        </a:p>
      </dgm:t>
    </dgm:pt>
    <dgm:pt modelId="{54782479-3375-43C4-B017-D7FE0E4621F3}" type="sibTrans" cxnId="{4B503984-0A86-4874-9206-05D808E1CCED}">
      <dgm:prSet/>
      <dgm:spPr/>
      <dgm:t>
        <a:bodyPr/>
        <a:lstStyle/>
        <a:p>
          <a:endParaRPr lang="en-US"/>
        </a:p>
      </dgm:t>
    </dgm:pt>
    <dgm:pt modelId="{3156987E-BB7F-4081-8F99-BCEC03FBA83B}">
      <dgm:prSet phldrT="[Text]"/>
      <dgm:spPr/>
      <dgm:t>
        <a:bodyPr/>
        <a:lstStyle/>
        <a:p>
          <a:r>
            <a:rPr lang="en-US" dirty="0" smtClean="0"/>
            <a:t>How are you doing in class?</a:t>
          </a:r>
          <a:endParaRPr lang="en-US" dirty="0"/>
        </a:p>
      </dgm:t>
    </dgm:pt>
    <dgm:pt modelId="{40430B26-EB8E-478D-8921-2A8C76BF2945}" type="parTrans" cxnId="{051B55E6-9036-488E-9F6A-7E37AD6F41AC}">
      <dgm:prSet/>
      <dgm:spPr/>
    </dgm:pt>
    <dgm:pt modelId="{E1408EE9-A657-4EA5-8C46-33B37991DD58}" type="sibTrans" cxnId="{051B55E6-9036-488E-9F6A-7E37AD6F41AC}">
      <dgm:prSet/>
      <dgm:spPr/>
    </dgm:pt>
    <dgm:pt modelId="{A964C4A4-DCEE-4FF0-9B78-8A42A3236985}">
      <dgm:prSet phldrT="[Text]"/>
      <dgm:spPr/>
      <dgm:t>
        <a:bodyPr/>
        <a:lstStyle/>
        <a:p>
          <a:r>
            <a:rPr lang="en-US" dirty="0" smtClean="0"/>
            <a:t>Does your study timeline still work for you?</a:t>
          </a:r>
          <a:endParaRPr lang="en-US" dirty="0"/>
        </a:p>
      </dgm:t>
    </dgm:pt>
    <dgm:pt modelId="{F4188B90-6335-45CD-91F0-4A5EAFDF5454}" type="parTrans" cxnId="{DEC6DC59-5E11-46F9-AFA0-E2CD7EE0A12D}">
      <dgm:prSet/>
      <dgm:spPr/>
    </dgm:pt>
    <dgm:pt modelId="{DAA97507-C5F3-44F1-8CF2-29EB3E867FBE}" type="sibTrans" cxnId="{DEC6DC59-5E11-46F9-AFA0-E2CD7EE0A12D}">
      <dgm:prSet/>
      <dgm:spPr/>
    </dgm:pt>
    <dgm:pt modelId="{095949E1-2757-41B9-B450-F4DC11C09C12}" type="pres">
      <dgm:prSet presAssocID="{A5B3E520-4405-4470-9A8B-BCA651DD8000}" presName="linear" presStyleCnt="0">
        <dgm:presLayoutVars>
          <dgm:dir/>
          <dgm:animLvl val="lvl"/>
          <dgm:resizeHandles val="exact"/>
        </dgm:presLayoutVars>
      </dgm:prSet>
      <dgm:spPr/>
    </dgm:pt>
    <dgm:pt modelId="{20C9F14E-52B9-44D3-A1DE-9ED66645A58B}" type="pres">
      <dgm:prSet presAssocID="{9825AF7B-7F86-438F-B909-3B97F9174C88}" presName="parentLin" presStyleCnt="0"/>
      <dgm:spPr/>
    </dgm:pt>
    <dgm:pt modelId="{81286438-9A8A-4999-AE55-7D82A534BFDC}" type="pres">
      <dgm:prSet presAssocID="{9825AF7B-7F86-438F-B909-3B97F9174C88}" presName="parentLeftMargin" presStyleLbl="node1" presStyleIdx="0" presStyleCnt="1"/>
      <dgm:spPr/>
    </dgm:pt>
    <dgm:pt modelId="{ECD758E6-53ED-4B92-85D9-CF2E5D9E6AC3}" type="pres">
      <dgm:prSet presAssocID="{9825AF7B-7F86-438F-B909-3B97F9174C88}" presName="parentText" presStyleLbl="node1" presStyleIdx="0" presStyleCnt="1">
        <dgm:presLayoutVars>
          <dgm:chMax val="0"/>
          <dgm:bulletEnabled val="1"/>
        </dgm:presLayoutVars>
      </dgm:prSet>
      <dgm:spPr/>
      <dgm:t>
        <a:bodyPr/>
        <a:lstStyle/>
        <a:p>
          <a:endParaRPr lang="en-US"/>
        </a:p>
      </dgm:t>
    </dgm:pt>
    <dgm:pt modelId="{C8528AA0-33FA-4993-9A60-C31B36D6E3F4}" type="pres">
      <dgm:prSet presAssocID="{9825AF7B-7F86-438F-B909-3B97F9174C88}" presName="negativeSpace" presStyleCnt="0"/>
      <dgm:spPr/>
    </dgm:pt>
    <dgm:pt modelId="{27CB4001-5887-42CC-8E25-44E248A0122A}" type="pres">
      <dgm:prSet presAssocID="{9825AF7B-7F86-438F-B909-3B97F9174C88}" presName="childText" presStyleLbl="conFgAcc1" presStyleIdx="0" presStyleCnt="1">
        <dgm:presLayoutVars>
          <dgm:bulletEnabled val="1"/>
        </dgm:presLayoutVars>
      </dgm:prSet>
      <dgm:spPr/>
    </dgm:pt>
  </dgm:ptLst>
  <dgm:cxnLst>
    <dgm:cxn modelId="{C7038DE2-7853-400E-A1FF-0278C1912F09}" type="presOf" srcId="{9825AF7B-7F86-438F-B909-3B97F9174C88}" destId="{ECD758E6-53ED-4B92-85D9-CF2E5D9E6AC3}" srcOrd="1" destOrd="0" presId="urn:microsoft.com/office/officeart/2005/8/layout/list1"/>
    <dgm:cxn modelId="{A639D39C-7D2F-486E-905C-E0C13E8E2EE1}" type="presOf" srcId="{3156987E-BB7F-4081-8F99-BCEC03FBA83B}" destId="{27CB4001-5887-42CC-8E25-44E248A0122A}" srcOrd="0" destOrd="0" presId="urn:microsoft.com/office/officeart/2005/8/layout/list1"/>
    <dgm:cxn modelId="{051B55E6-9036-488E-9F6A-7E37AD6F41AC}" srcId="{9825AF7B-7F86-438F-B909-3B97F9174C88}" destId="{3156987E-BB7F-4081-8F99-BCEC03FBA83B}" srcOrd="0" destOrd="0" parTransId="{40430B26-EB8E-478D-8921-2A8C76BF2945}" sibTransId="{E1408EE9-A657-4EA5-8C46-33B37991DD58}"/>
    <dgm:cxn modelId="{FA6DB9CE-7A2D-4EAE-ADB0-914A243C9DAE}" type="presOf" srcId="{A5B3E520-4405-4470-9A8B-BCA651DD8000}" destId="{095949E1-2757-41B9-B450-F4DC11C09C12}" srcOrd="0" destOrd="0" presId="urn:microsoft.com/office/officeart/2005/8/layout/list1"/>
    <dgm:cxn modelId="{7A86F72B-5363-4ED8-96B4-65286100BCC5}" type="presOf" srcId="{9825AF7B-7F86-438F-B909-3B97F9174C88}" destId="{81286438-9A8A-4999-AE55-7D82A534BFDC}" srcOrd="0" destOrd="0" presId="urn:microsoft.com/office/officeart/2005/8/layout/list1"/>
    <dgm:cxn modelId="{6709C9CA-FA90-4AD2-A7CC-F2B4387EE027}" type="presOf" srcId="{A964C4A4-DCEE-4FF0-9B78-8A42A3236985}" destId="{27CB4001-5887-42CC-8E25-44E248A0122A}" srcOrd="0" destOrd="1" presId="urn:microsoft.com/office/officeart/2005/8/layout/list1"/>
    <dgm:cxn modelId="{4B503984-0A86-4874-9206-05D808E1CCED}" srcId="{A5B3E520-4405-4470-9A8B-BCA651DD8000}" destId="{9825AF7B-7F86-438F-B909-3B97F9174C88}" srcOrd="0" destOrd="0" parTransId="{D6196C7F-B486-456F-AC8B-380B922CBD9A}" sibTransId="{54782479-3375-43C4-B017-D7FE0E4621F3}"/>
    <dgm:cxn modelId="{DEC6DC59-5E11-46F9-AFA0-E2CD7EE0A12D}" srcId="{9825AF7B-7F86-438F-B909-3B97F9174C88}" destId="{A964C4A4-DCEE-4FF0-9B78-8A42A3236985}" srcOrd="1" destOrd="0" parTransId="{F4188B90-6335-45CD-91F0-4A5EAFDF5454}" sibTransId="{DAA97507-C5F3-44F1-8CF2-29EB3E867FBE}"/>
    <dgm:cxn modelId="{3B803050-CAE3-4DD8-8DE7-CD95A4DC30D3}" type="presParOf" srcId="{095949E1-2757-41B9-B450-F4DC11C09C12}" destId="{20C9F14E-52B9-44D3-A1DE-9ED66645A58B}" srcOrd="0" destOrd="0" presId="urn:microsoft.com/office/officeart/2005/8/layout/list1"/>
    <dgm:cxn modelId="{8500F839-951F-4062-A2D5-E0D5C1F6220D}" type="presParOf" srcId="{20C9F14E-52B9-44D3-A1DE-9ED66645A58B}" destId="{81286438-9A8A-4999-AE55-7D82A534BFDC}" srcOrd="0" destOrd="0" presId="urn:microsoft.com/office/officeart/2005/8/layout/list1"/>
    <dgm:cxn modelId="{5980A764-DCC0-40A6-BAE7-81D44B47D63E}" type="presParOf" srcId="{20C9F14E-52B9-44D3-A1DE-9ED66645A58B}" destId="{ECD758E6-53ED-4B92-85D9-CF2E5D9E6AC3}" srcOrd="1" destOrd="0" presId="urn:microsoft.com/office/officeart/2005/8/layout/list1"/>
    <dgm:cxn modelId="{1304D92D-F4B1-43E2-9C9B-831C7C457B10}" type="presParOf" srcId="{095949E1-2757-41B9-B450-F4DC11C09C12}" destId="{C8528AA0-33FA-4993-9A60-C31B36D6E3F4}" srcOrd="1" destOrd="0" presId="urn:microsoft.com/office/officeart/2005/8/layout/list1"/>
    <dgm:cxn modelId="{0AF56577-D515-4467-B00F-4065746334DE}" type="presParOf" srcId="{095949E1-2757-41B9-B450-F4DC11C09C12}" destId="{27CB4001-5887-42CC-8E25-44E248A0122A}"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A5B3E520-4405-4470-9A8B-BCA651DD8000}"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94733CED-CD48-46EA-919A-8FC3A3C4EDD7}">
      <dgm:prSet phldrT="[Text]"/>
      <dgm:spPr/>
      <dgm:t>
        <a:bodyPr/>
        <a:lstStyle/>
        <a:p>
          <a:r>
            <a:rPr lang="en-US" dirty="0" smtClean="0"/>
            <a:t>Add Study Sessions to Your Schedule</a:t>
          </a:r>
          <a:endParaRPr lang="en-US" dirty="0"/>
        </a:p>
      </dgm:t>
    </dgm:pt>
    <dgm:pt modelId="{C4C7F655-FE2B-4477-A22B-BCB27942F3BE}" type="parTrans" cxnId="{03A173E3-D0CD-4448-B497-7CC4530B4A33}">
      <dgm:prSet/>
      <dgm:spPr/>
      <dgm:t>
        <a:bodyPr/>
        <a:lstStyle/>
        <a:p>
          <a:endParaRPr lang="en-US"/>
        </a:p>
      </dgm:t>
    </dgm:pt>
    <dgm:pt modelId="{D641DEB3-6EDF-4510-92B0-A8B821173817}" type="sibTrans" cxnId="{03A173E3-D0CD-4448-B497-7CC4530B4A33}">
      <dgm:prSet/>
      <dgm:spPr/>
      <dgm:t>
        <a:bodyPr/>
        <a:lstStyle/>
        <a:p>
          <a:endParaRPr lang="en-US"/>
        </a:p>
      </dgm:t>
    </dgm:pt>
    <dgm:pt modelId="{642DF416-3686-451B-B244-B353D81B29A0}">
      <dgm:prSet phldrT="[Text]"/>
      <dgm:spPr/>
      <dgm:t>
        <a:bodyPr/>
        <a:lstStyle/>
        <a:p>
          <a:r>
            <a:rPr lang="en-US" dirty="0" smtClean="0"/>
            <a:t>Commit to your study schedule</a:t>
          </a:r>
          <a:endParaRPr lang="en-US" dirty="0"/>
        </a:p>
      </dgm:t>
    </dgm:pt>
    <dgm:pt modelId="{2DB965D9-56F3-4CB0-AC4F-BA6202492F1E}" type="parTrans" cxnId="{369CD32F-6FA5-48A1-8FEE-952CFFE16247}">
      <dgm:prSet/>
      <dgm:spPr/>
    </dgm:pt>
    <dgm:pt modelId="{CEB92341-E056-42F1-B353-AFD6F9A2F5D7}" type="sibTrans" cxnId="{369CD32F-6FA5-48A1-8FEE-952CFFE16247}">
      <dgm:prSet/>
      <dgm:spPr/>
    </dgm:pt>
    <dgm:pt modelId="{30F15B66-97F4-4672-A8DA-B5602A9617E2}">
      <dgm:prSet phldrT="[Text]"/>
      <dgm:spPr/>
      <dgm:t>
        <a:bodyPr/>
        <a:lstStyle/>
        <a:p>
          <a:r>
            <a:rPr lang="en-US" smtClean="0"/>
            <a:t>Be realistic</a:t>
          </a:r>
          <a:endParaRPr lang="en-US" dirty="0"/>
        </a:p>
      </dgm:t>
    </dgm:pt>
    <dgm:pt modelId="{7C43829E-384E-45CE-B165-8E2780978670}" type="parTrans" cxnId="{76780CFA-C7AC-473C-8173-9D1C1A1B6058}">
      <dgm:prSet/>
      <dgm:spPr/>
    </dgm:pt>
    <dgm:pt modelId="{3883305D-8DB3-4563-BB3D-C11BBB1B12D6}" type="sibTrans" cxnId="{76780CFA-C7AC-473C-8173-9D1C1A1B6058}">
      <dgm:prSet/>
      <dgm:spPr/>
    </dgm:pt>
    <dgm:pt modelId="{095949E1-2757-41B9-B450-F4DC11C09C12}" type="pres">
      <dgm:prSet presAssocID="{A5B3E520-4405-4470-9A8B-BCA651DD8000}" presName="linear" presStyleCnt="0">
        <dgm:presLayoutVars>
          <dgm:dir/>
          <dgm:animLvl val="lvl"/>
          <dgm:resizeHandles val="exact"/>
        </dgm:presLayoutVars>
      </dgm:prSet>
      <dgm:spPr/>
    </dgm:pt>
    <dgm:pt modelId="{17EE355F-E23A-4422-B276-DC993FAAAF4D}" type="pres">
      <dgm:prSet presAssocID="{94733CED-CD48-46EA-919A-8FC3A3C4EDD7}" presName="parentLin" presStyleCnt="0"/>
      <dgm:spPr/>
    </dgm:pt>
    <dgm:pt modelId="{3AA042FE-7687-4597-8202-A8D89A00A980}" type="pres">
      <dgm:prSet presAssocID="{94733CED-CD48-46EA-919A-8FC3A3C4EDD7}" presName="parentLeftMargin" presStyleLbl="node1" presStyleIdx="0" presStyleCnt="1"/>
      <dgm:spPr/>
    </dgm:pt>
    <dgm:pt modelId="{9E6B6B9A-4FFB-4B7E-9665-9E3F70B08988}" type="pres">
      <dgm:prSet presAssocID="{94733CED-CD48-46EA-919A-8FC3A3C4EDD7}" presName="parentText" presStyleLbl="node1" presStyleIdx="0" presStyleCnt="1">
        <dgm:presLayoutVars>
          <dgm:chMax val="0"/>
          <dgm:bulletEnabled val="1"/>
        </dgm:presLayoutVars>
      </dgm:prSet>
      <dgm:spPr/>
    </dgm:pt>
    <dgm:pt modelId="{DB2D03CE-7B59-4220-A2C3-9F7EC5420535}" type="pres">
      <dgm:prSet presAssocID="{94733CED-CD48-46EA-919A-8FC3A3C4EDD7}" presName="negativeSpace" presStyleCnt="0"/>
      <dgm:spPr/>
    </dgm:pt>
    <dgm:pt modelId="{6CEE4224-10F6-40FE-A8A6-9F0CFAE705EB}" type="pres">
      <dgm:prSet presAssocID="{94733CED-CD48-46EA-919A-8FC3A3C4EDD7}" presName="childText" presStyleLbl="conFgAcc1" presStyleIdx="0" presStyleCnt="1">
        <dgm:presLayoutVars>
          <dgm:bulletEnabled val="1"/>
        </dgm:presLayoutVars>
      </dgm:prSet>
      <dgm:spPr/>
      <dgm:t>
        <a:bodyPr/>
        <a:lstStyle/>
        <a:p>
          <a:endParaRPr lang="en-US"/>
        </a:p>
      </dgm:t>
    </dgm:pt>
  </dgm:ptLst>
  <dgm:cxnLst>
    <dgm:cxn modelId="{369CD32F-6FA5-48A1-8FEE-952CFFE16247}" srcId="{94733CED-CD48-46EA-919A-8FC3A3C4EDD7}" destId="{642DF416-3686-451B-B244-B353D81B29A0}" srcOrd="0" destOrd="0" parTransId="{2DB965D9-56F3-4CB0-AC4F-BA6202492F1E}" sibTransId="{CEB92341-E056-42F1-B353-AFD6F9A2F5D7}"/>
    <dgm:cxn modelId="{2FB272C3-E538-4B2B-86B9-9D547114A5D1}" type="presOf" srcId="{642DF416-3686-451B-B244-B353D81B29A0}" destId="{6CEE4224-10F6-40FE-A8A6-9F0CFAE705EB}" srcOrd="0" destOrd="0" presId="urn:microsoft.com/office/officeart/2005/8/layout/list1"/>
    <dgm:cxn modelId="{BCEEE173-4161-4830-ADC4-DB56E703B4E8}" type="presOf" srcId="{94733CED-CD48-46EA-919A-8FC3A3C4EDD7}" destId="{9E6B6B9A-4FFB-4B7E-9665-9E3F70B08988}" srcOrd="1" destOrd="0" presId="urn:microsoft.com/office/officeart/2005/8/layout/list1"/>
    <dgm:cxn modelId="{FA6DB9CE-7A2D-4EAE-ADB0-914A243C9DAE}" type="presOf" srcId="{A5B3E520-4405-4470-9A8B-BCA651DD8000}" destId="{095949E1-2757-41B9-B450-F4DC11C09C12}" srcOrd="0" destOrd="0" presId="urn:microsoft.com/office/officeart/2005/8/layout/list1"/>
    <dgm:cxn modelId="{0930CFA1-86FF-451F-BF63-8E5D75DCD736}" type="presOf" srcId="{30F15B66-97F4-4672-A8DA-B5602A9617E2}" destId="{6CEE4224-10F6-40FE-A8A6-9F0CFAE705EB}" srcOrd="0" destOrd="1" presId="urn:microsoft.com/office/officeart/2005/8/layout/list1"/>
    <dgm:cxn modelId="{03A173E3-D0CD-4448-B497-7CC4530B4A33}" srcId="{A5B3E520-4405-4470-9A8B-BCA651DD8000}" destId="{94733CED-CD48-46EA-919A-8FC3A3C4EDD7}" srcOrd="0" destOrd="0" parTransId="{C4C7F655-FE2B-4477-A22B-BCB27942F3BE}" sibTransId="{D641DEB3-6EDF-4510-92B0-A8B821173817}"/>
    <dgm:cxn modelId="{FB435F64-565E-417B-B748-5A9E969A6B36}" type="presOf" srcId="{94733CED-CD48-46EA-919A-8FC3A3C4EDD7}" destId="{3AA042FE-7687-4597-8202-A8D89A00A980}" srcOrd="0" destOrd="0" presId="urn:microsoft.com/office/officeart/2005/8/layout/list1"/>
    <dgm:cxn modelId="{76780CFA-C7AC-473C-8173-9D1C1A1B6058}" srcId="{94733CED-CD48-46EA-919A-8FC3A3C4EDD7}" destId="{30F15B66-97F4-4672-A8DA-B5602A9617E2}" srcOrd="1" destOrd="0" parTransId="{7C43829E-384E-45CE-B165-8E2780978670}" sibTransId="{3883305D-8DB3-4563-BB3D-C11BBB1B12D6}"/>
    <dgm:cxn modelId="{B58ACBF5-640E-4CA2-883E-5F4127178C3C}" type="presParOf" srcId="{095949E1-2757-41B9-B450-F4DC11C09C12}" destId="{17EE355F-E23A-4422-B276-DC993FAAAF4D}" srcOrd="0" destOrd="0" presId="urn:microsoft.com/office/officeart/2005/8/layout/list1"/>
    <dgm:cxn modelId="{7C9FADA5-82E4-4BCA-9D26-01B386437CD8}" type="presParOf" srcId="{17EE355F-E23A-4422-B276-DC993FAAAF4D}" destId="{3AA042FE-7687-4597-8202-A8D89A00A980}" srcOrd="0" destOrd="0" presId="urn:microsoft.com/office/officeart/2005/8/layout/list1"/>
    <dgm:cxn modelId="{7AD62D0D-5EA9-4182-8A54-DA1919297832}" type="presParOf" srcId="{17EE355F-E23A-4422-B276-DC993FAAAF4D}" destId="{9E6B6B9A-4FFB-4B7E-9665-9E3F70B08988}" srcOrd="1" destOrd="0" presId="urn:microsoft.com/office/officeart/2005/8/layout/list1"/>
    <dgm:cxn modelId="{6CBF2AEB-7254-493A-8CE0-50B59EB3973B}" type="presParOf" srcId="{095949E1-2757-41B9-B450-F4DC11C09C12}" destId="{DB2D03CE-7B59-4220-A2C3-9F7EC5420535}" srcOrd="1" destOrd="0" presId="urn:microsoft.com/office/officeart/2005/8/layout/list1"/>
    <dgm:cxn modelId="{C99D258C-496D-467D-ADA0-79E19C8A0E3E}" type="presParOf" srcId="{095949E1-2757-41B9-B450-F4DC11C09C12}" destId="{6CEE4224-10F6-40FE-A8A6-9F0CFAE705EB}"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A5B3E520-4405-4470-9A8B-BCA651DD8000}"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1324FFE3-19EF-41F4-AA22-BF6642692E7B}">
      <dgm:prSet phldrT="[Text]"/>
      <dgm:spPr/>
      <dgm:t>
        <a:bodyPr/>
        <a:lstStyle/>
        <a:p>
          <a:r>
            <a:rPr lang="en-US" dirty="0" smtClean="0"/>
            <a:t>Plan for Each Session</a:t>
          </a:r>
          <a:endParaRPr lang="en-US" dirty="0"/>
        </a:p>
      </dgm:t>
    </dgm:pt>
    <dgm:pt modelId="{786AADBE-316B-4B65-9C01-2669F8C290E4}" type="parTrans" cxnId="{71E68219-D2E8-4644-BA55-4502C3C8B8F7}">
      <dgm:prSet/>
      <dgm:spPr/>
      <dgm:t>
        <a:bodyPr/>
        <a:lstStyle/>
        <a:p>
          <a:endParaRPr lang="en-US"/>
        </a:p>
      </dgm:t>
    </dgm:pt>
    <dgm:pt modelId="{017D43A4-29C9-4108-A325-30761AB35A24}" type="sibTrans" cxnId="{71E68219-D2E8-4644-BA55-4502C3C8B8F7}">
      <dgm:prSet/>
      <dgm:spPr/>
      <dgm:t>
        <a:bodyPr/>
        <a:lstStyle/>
        <a:p>
          <a:endParaRPr lang="en-US"/>
        </a:p>
      </dgm:t>
    </dgm:pt>
    <dgm:pt modelId="{EFC33A08-EF2F-4D43-B976-B6992E400ADF}">
      <dgm:prSet phldrT="[Text]"/>
      <dgm:spPr/>
      <dgm:t>
        <a:bodyPr/>
        <a:lstStyle/>
        <a:p>
          <a:r>
            <a:rPr lang="en-US" dirty="0" smtClean="0"/>
            <a:t>WHAT will you study?</a:t>
          </a:r>
          <a:endParaRPr lang="en-US" dirty="0"/>
        </a:p>
      </dgm:t>
    </dgm:pt>
    <dgm:pt modelId="{9DD0D577-D318-4B65-A23B-137927115163}" type="parTrans" cxnId="{E11E3D2A-72FE-4FD9-A85C-2CFA2D028157}">
      <dgm:prSet/>
      <dgm:spPr/>
      <dgm:t>
        <a:bodyPr/>
        <a:lstStyle/>
        <a:p>
          <a:endParaRPr lang="en-US"/>
        </a:p>
      </dgm:t>
    </dgm:pt>
    <dgm:pt modelId="{90DAB37C-3250-4B91-9B52-EFCCA6E3FBE5}" type="sibTrans" cxnId="{E11E3D2A-72FE-4FD9-A85C-2CFA2D028157}">
      <dgm:prSet/>
      <dgm:spPr/>
      <dgm:t>
        <a:bodyPr/>
        <a:lstStyle/>
        <a:p>
          <a:endParaRPr lang="en-US"/>
        </a:p>
      </dgm:t>
    </dgm:pt>
    <dgm:pt modelId="{77A22423-563F-499A-8306-89E81A280F50}">
      <dgm:prSet phldrT="[Text]"/>
      <dgm:spPr/>
      <dgm:t>
        <a:bodyPr/>
        <a:lstStyle/>
        <a:p>
          <a:r>
            <a:rPr lang="en-US" dirty="0" smtClean="0"/>
            <a:t>HOW will you study it?</a:t>
          </a:r>
          <a:endParaRPr lang="en-US" dirty="0"/>
        </a:p>
      </dgm:t>
    </dgm:pt>
    <dgm:pt modelId="{771FF557-82D9-4D73-AF8B-7463EF37FE55}" type="parTrans" cxnId="{869A3046-E2EC-4E15-AA1F-4D8A780D3642}">
      <dgm:prSet/>
      <dgm:spPr/>
      <dgm:t>
        <a:bodyPr/>
        <a:lstStyle/>
        <a:p>
          <a:endParaRPr lang="en-US"/>
        </a:p>
      </dgm:t>
    </dgm:pt>
    <dgm:pt modelId="{0B417A22-1058-40C6-BB88-BDFB8959CD7B}" type="sibTrans" cxnId="{869A3046-E2EC-4E15-AA1F-4D8A780D3642}">
      <dgm:prSet/>
      <dgm:spPr/>
      <dgm:t>
        <a:bodyPr/>
        <a:lstStyle/>
        <a:p>
          <a:endParaRPr lang="en-US"/>
        </a:p>
      </dgm:t>
    </dgm:pt>
    <dgm:pt modelId="{2FA401FD-630D-4CF7-AE7A-2D2555D8DF1E}">
      <dgm:prSet phldrT="[Text]"/>
      <dgm:spPr/>
      <dgm:t>
        <a:bodyPr/>
        <a:lstStyle/>
        <a:p>
          <a:r>
            <a:rPr lang="en-US" dirty="0" smtClean="0"/>
            <a:t>WHAT is “success”?</a:t>
          </a:r>
          <a:endParaRPr lang="en-US" dirty="0"/>
        </a:p>
      </dgm:t>
    </dgm:pt>
    <dgm:pt modelId="{ED951109-8C1E-4A89-BE90-D8DBC2BD4B3F}" type="parTrans" cxnId="{1538018F-3FDE-473E-8EA5-44CA44787717}">
      <dgm:prSet/>
      <dgm:spPr/>
      <dgm:t>
        <a:bodyPr/>
        <a:lstStyle/>
        <a:p>
          <a:endParaRPr lang="en-US"/>
        </a:p>
      </dgm:t>
    </dgm:pt>
    <dgm:pt modelId="{9209D280-C5E1-4CBE-A38A-80CE01BD2ED3}" type="sibTrans" cxnId="{1538018F-3FDE-473E-8EA5-44CA44787717}">
      <dgm:prSet/>
      <dgm:spPr/>
      <dgm:t>
        <a:bodyPr/>
        <a:lstStyle/>
        <a:p>
          <a:endParaRPr lang="en-US"/>
        </a:p>
      </dgm:t>
    </dgm:pt>
    <dgm:pt modelId="{095949E1-2757-41B9-B450-F4DC11C09C12}" type="pres">
      <dgm:prSet presAssocID="{A5B3E520-4405-4470-9A8B-BCA651DD8000}" presName="linear" presStyleCnt="0">
        <dgm:presLayoutVars>
          <dgm:dir/>
          <dgm:animLvl val="lvl"/>
          <dgm:resizeHandles val="exact"/>
        </dgm:presLayoutVars>
      </dgm:prSet>
      <dgm:spPr/>
    </dgm:pt>
    <dgm:pt modelId="{56DC74BC-3DFB-4F59-892E-82226EB83529}" type="pres">
      <dgm:prSet presAssocID="{1324FFE3-19EF-41F4-AA22-BF6642692E7B}" presName="parentLin" presStyleCnt="0"/>
      <dgm:spPr/>
    </dgm:pt>
    <dgm:pt modelId="{0B1C1556-FDEB-4B87-9094-17C6A2DB9BB9}" type="pres">
      <dgm:prSet presAssocID="{1324FFE3-19EF-41F4-AA22-BF6642692E7B}" presName="parentLeftMargin" presStyleLbl="node1" presStyleIdx="0" presStyleCnt="1"/>
      <dgm:spPr/>
    </dgm:pt>
    <dgm:pt modelId="{73584282-58ED-401F-8C4E-9997B9043302}" type="pres">
      <dgm:prSet presAssocID="{1324FFE3-19EF-41F4-AA22-BF6642692E7B}" presName="parentText" presStyleLbl="node1" presStyleIdx="0" presStyleCnt="1">
        <dgm:presLayoutVars>
          <dgm:chMax val="0"/>
          <dgm:bulletEnabled val="1"/>
        </dgm:presLayoutVars>
      </dgm:prSet>
      <dgm:spPr/>
    </dgm:pt>
    <dgm:pt modelId="{1247D920-F8E7-44EA-BC66-22FAAC6B0646}" type="pres">
      <dgm:prSet presAssocID="{1324FFE3-19EF-41F4-AA22-BF6642692E7B}" presName="negativeSpace" presStyleCnt="0"/>
      <dgm:spPr/>
    </dgm:pt>
    <dgm:pt modelId="{E12A9C93-19BE-40A6-ADB2-C96834553EB5}" type="pres">
      <dgm:prSet presAssocID="{1324FFE3-19EF-41F4-AA22-BF6642692E7B}" presName="childText" presStyleLbl="conFgAcc1" presStyleIdx="0" presStyleCnt="1">
        <dgm:presLayoutVars>
          <dgm:bulletEnabled val="1"/>
        </dgm:presLayoutVars>
      </dgm:prSet>
      <dgm:spPr/>
    </dgm:pt>
  </dgm:ptLst>
  <dgm:cxnLst>
    <dgm:cxn modelId="{9F6AA467-08C5-4DD5-82D8-8EC9DE3D7514}" type="presOf" srcId="{1324FFE3-19EF-41F4-AA22-BF6642692E7B}" destId="{73584282-58ED-401F-8C4E-9997B9043302}" srcOrd="1" destOrd="0" presId="urn:microsoft.com/office/officeart/2005/8/layout/list1"/>
    <dgm:cxn modelId="{869A3046-E2EC-4E15-AA1F-4D8A780D3642}" srcId="{1324FFE3-19EF-41F4-AA22-BF6642692E7B}" destId="{77A22423-563F-499A-8306-89E81A280F50}" srcOrd="1" destOrd="0" parTransId="{771FF557-82D9-4D73-AF8B-7463EF37FE55}" sibTransId="{0B417A22-1058-40C6-BB88-BDFB8959CD7B}"/>
    <dgm:cxn modelId="{1538018F-3FDE-473E-8EA5-44CA44787717}" srcId="{1324FFE3-19EF-41F4-AA22-BF6642692E7B}" destId="{2FA401FD-630D-4CF7-AE7A-2D2555D8DF1E}" srcOrd="2" destOrd="0" parTransId="{ED951109-8C1E-4A89-BE90-D8DBC2BD4B3F}" sibTransId="{9209D280-C5E1-4CBE-A38A-80CE01BD2ED3}"/>
    <dgm:cxn modelId="{FA6DB9CE-7A2D-4EAE-ADB0-914A243C9DAE}" type="presOf" srcId="{A5B3E520-4405-4470-9A8B-BCA651DD8000}" destId="{095949E1-2757-41B9-B450-F4DC11C09C12}" srcOrd="0" destOrd="0" presId="urn:microsoft.com/office/officeart/2005/8/layout/list1"/>
    <dgm:cxn modelId="{FFD3B8BF-FB90-4E6F-AD1F-C2A10311F1DC}" type="presOf" srcId="{77A22423-563F-499A-8306-89E81A280F50}" destId="{E12A9C93-19BE-40A6-ADB2-C96834553EB5}" srcOrd="0" destOrd="1" presId="urn:microsoft.com/office/officeart/2005/8/layout/list1"/>
    <dgm:cxn modelId="{19EF038E-E781-42F5-9265-0FCDA7B46ABA}" type="presOf" srcId="{1324FFE3-19EF-41F4-AA22-BF6642692E7B}" destId="{0B1C1556-FDEB-4B87-9094-17C6A2DB9BB9}" srcOrd="0" destOrd="0" presId="urn:microsoft.com/office/officeart/2005/8/layout/list1"/>
    <dgm:cxn modelId="{71E68219-D2E8-4644-BA55-4502C3C8B8F7}" srcId="{A5B3E520-4405-4470-9A8B-BCA651DD8000}" destId="{1324FFE3-19EF-41F4-AA22-BF6642692E7B}" srcOrd="0" destOrd="0" parTransId="{786AADBE-316B-4B65-9C01-2669F8C290E4}" sibTransId="{017D43A4-29C9-4108-A325-30761AB35A24}"/>
    <dgm:cxn modelId="{0320C5EB-D492-4BF9-A33B-14B3E3249C6C}" type="presOf" srcId="{2FA401FD-630D-4CF7-AE7A-2D2555D8DF1E}" destId="{E12A9C93-19BE-40A6-ADB2-C96834553EB5}" srcOrd="0" destOrd="2" presId="urn:microsoft.com/office/officeart/2005/8/layout/list1"/>
    <dgm:cxn modelId="{4285D750-E234-4DE7-AFBC-1E72AE5DB46F}" type="presOf" srcId="{EFC33A08-EF2F-4D43-B976-B6992E400ADF}" destId="{E12A9C93-19BE-40A6-ADB2-C96834553EB5}" srcOrd="0" destOrd="0" presId="urn:microsoft.com/office/officeart/2005/8/layout/list1"/>
    <dgm:cxn modelId="{E11E3D2A-72FE-4FD9-A85C-2CFA2D028157}" srcId="{1324FFE3-19EF-41F4-AA22-BF6642692E7B}" destId="{EFC33A08-EF2F-4D43-B976-B6992E400ADF}" srcOrd="0" destOrd="0" parTransId="{9DD0D577-D318-4B65-A23B-137927115163}" sibTransId="{90DAB37C-3250-4B91-9B52-EFCCA6E3FBE5}"/>
    <dgm:cxn modelId="{010B433A-FEAD-4A76-80C4-26B1F76EC780}" type="presParOf" srcId="{095949E1-2757-41B9-B450-F4DC11C09C12}" destId="{56DC74BC-3DFB-4F59-892E-82226EB83529}" srcOrd="0" destOrd="0" presId="urn:microsoft.com/office/officeart/2005/8/layout/list1"/>
    <dgm:cxn modelId="{81B256BB-10E5-4BAD-B88F-0454C1A8F68E}" type="presParOf" srcId="{56DC74BC-3DFB-4F59-892E-82226EB83529}" destId="{0B1C1556-FDEB-4B87-9094-17C6A2DB9BB9}" srcOrd="0" destOrd="0" presId="urn:microsoft.com/office/officeart/2005/8/layout/list1"/>
    <dgm:cxn modelId="{27DDB6F2-AD9C-4F3E-957B-7BF000C2F4D1}" type="presParOf" srcId="{56DC74BC-3DFB-4F59-892E-82226EB83529}" destId="{73584282-58ED-401F-8C4E-9997B9043302}" srcOrd="1" destOrd="0" presId="urn:microsoft.com/office/officeart/2005/8/layout/list1"/>
    <dgm:cxn modelId="{E6678347-0D2C-4955-97AF-403DE497E9A7}" type="presParOf" srcId="{095949E1-2757-41B9-B450-F4DC11C09C12}" destId="{1247D920-F8E7-44EA-BC66-22FAAC6B0646}" srcOrd="1" destOrd="0" presId="urn:microsoft.com/office/officeart/2005/8/layout/list1"/>
    <dgm:cxn modelId="{1920E8D8-B8EC-43CB-8F84-A622C0DA7ABB}" type="presParOf" srcId="{095949E1-2757-41B9-B450-F4DC11C09C12}" destId="{E12A9C93-19BE-40A6-ADB2-C96834553EB5}"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14121ED9-98B2-4014-89AE-B453988E094F}" type="doc">
      <dgm:prSet loTypeId="urn:microsoft.com/office/officeart/2005/8/layout/default" loCatId="list" qsTypeId="urn:microsoft.com/office/officeart/2005/8/quickstyle/simple1" qsCatId="simple" csTypeId="urn:microsoft.com/office/officeart/2005/8/colors/accent2_2" csCatId="accent2" phldr="1"/>
      <dgm:spPr/>
      <dgm:t>
        <a:bodyPr/>
        <a:lstStyle/>
        <a:p>
          <a:endParaRPr lang="en-US"/>
        </a:p>
      </dgm:t>
    </dgm:pt>
    <dgm:pt modelId="{52E6CAEF-A74A-4E72-A46C-D412882109D7}">
      <dgm:prSet phldrT="[Text]"/>
      <dgm:spPr/>
      <dgm:t>
        <a:bodyPr/>
        <a:lstStyle/>
        <a:p>
          <a:r>
            <a:rPr lang="en-US" dirty="0" smtClean="0"/>
            <a:t>Review EVERYTHING</a:t>
          </a:r>
          <a:endParaRPr lang="en-US" dirty="0"/>
        </a:p>
      </dgm:t>
    </dgm:pt>
    <dgm:pt modelId="{38F0D1B1-67B4-4FAD-9655-A4066164D09D}" type="parTrans" cxnId="{999C117E-91EF-41F0-9223-ED903F3E497A}">
      <dgm:prSet/>
      <dgm:spPr/>
      <dgm:t>
        <a:bodyPr/>
        <a:lstStyle/>
        <a:p>
          <a:endParaRPr lang="en-US"/>
        </a:p>
      </dgm:t>
    </dgm:pt>
    <dgm:pt modelId="{59999130-6CB5-4A33-9883-1FFA134E292F}" type="sibTrans" cxnId="{999C117E-91EF-41F0-9223-ED903F3E497A}">
      <dgm:prSet/>
      <dgm:spPr/>
      <dgm:t>
        <a:bodyPr/>
        <a:lstStyle/>
        <a:p>
          <a:endParaRPr lang="en-US"/>
        </a:p>
      </dgm:t>
    </dgm:pt>
    <dgm:pt modelId="{5D5FB979-70FD-4C31-ABF8-FFE8EED7579B}">
      <dgm:prSet phldrT="[Text]"/>
      <dgm:spPr/>
      <dgm:t>
        <a:bodyPr/>
        <a:lstStyle/>
        <a:p>
          <a:r>
            <a:rPr lang="en-US" dirty="0" smtClean="0"/>
            <a:t>Study ACTIVELY</a:t>
          </a:r>
          <a:endParaRPr lang="en-US" dirty="0"/>
        </a:p>
      </dgm:t>
    </dgm:pt>
    <dgm:pt modelId="{F8B273B8-3B6D-4834-8AD2-A60C037E4A5C}" type="parTrans" cxnId="{DAF78F86-F9FF-4035-B956-5EBDE7B3E180}">
      <dgm:prSet/>
      <dgm:spPr/>
      <dgm:t>
        <a:bodyPr/>
        <a:lstStyle/>
        <a:p>
          <a:endParaRPr lang="en-US"/>
        </a:p>
      </dgm:t>
    </dgm:pt>
    <dgm:pt modelId="{906017F6-3B81-49BA-9EFB-F4BEB22750D5}" type="sibTrans" cxnId="{DAF78F86-F9FF-4035-B956-5EBDE7B3E180}">
      <dgm:prSet/>
      <dgm:spPr/>
      <dgm:t>
        <a:bodyPr/>
        <a:lstStyle/>
        <a:p>
          <a:endParaRPr lang="en-US"/>
        </a:p>
      </dgm:t>
    </dgm:pt>
    <dgm:pt modelId="{B94EE7D6-275F-45CA-9D04-EB36DE8AEEE4}" type="pres">
      <dgm:prSet presAssocID="{14121ED9-98B2-4014-89AE-B453988E094F}" presName="diagram" presStyleCnt="0">
        <dgm:presLayoutVars>
          <dgm:dir/>
          <dgm:resizeHandles val="exact"/>
        </dgm:presLayoutVars>
      </dgm:prSet>
      <dgm:spPr/>
    </dgm:pt>
    <dgm:pt modelId="{10041B43-9CB7-42BB-9798-2F10A697D618}" type="pres">
      <dgm:prSet presAssocID="{52E6CAEF-A74A-4E72-A46C-D412882109D7}" presName="node" presStyleLbl="node1" presStyleIdx="0" presStyleCnt="2">
        <dgm:presLayoutVars>
          <dgm:bulletEnabled val="1"/>
        </dgm:presLayoutVars>
      </dgm:prSet>
      <dgm:spPr/>
    </dgm:pt>
    <dgm:pt modelId="{131358F6-CB26-42E8-81B1-DC8C2938AB5E}" type="pres">
      <dgm:prSet presAssocID="{59999130-6CB5-4A33-9883-1FFA134E292F}" presName="sibTrans" presStyleCnt="0"/>
      <dgm:spPr/>
    </dgm:pt>
    <dgm:pt modelId="{A60BA21B-CEB6-47AE-B6B7-922483B9CD3A}" type="pres">
      <dgm:prSet presAssocID="{5D5FB979-70FD-4C31-ABF8-FFE8EED7579B}" presName="node" presStyleLbl="node1" presStyleIdx="1" presStyleCnt="2">
        <dgm:presLayoutVars>
          <dgm:bulletEnabled val="1"/>
        </dgm:presLayoutVars>
      </dgm:prSet>
      <dgm:spPr/>
    </dgm:pt>
  </dgm:ptLst>
  <dgm:cxnLst>
    <dgm:cxn modelId="{999C117E-91EF-41F0-9223-ED903F3E497A}" srcId="{14121ED9-98B2-4014-89AE-B453988E094F}" destId="{52E6CAEF-A74A-4E72-A46C-D412882109D7}" srcOrd="0" destOrd="0" parTransId="{38F0D1B1-67B4-4FAD-9655-A4066164D09D}" sibTransId="{59999130-6CB5-4A33-9883-1FFA134E292F}"/>
    <dgm:cxn modelId="{BDD9846C-2071-406E-AE8D-066BE0FB897B}" type="presOf" srcId="{52E6CAEF-A74A-4E72-A46C-D412882109D7}" destId="{10041B43-9CB7-42BB-9798-2F10A697D618}" srcOrd="0" destOrd="0" presId="urn:microsoft.com/office/officeart/2005/8/layout/default"/>
    <dgm:cxn modelId="{DAF78F86-F9FF-4035-B956-5EBDE7B3E180}" srcId="{14121ED9-98B2-4014-89AE-B453988E094F}" destId="{5D5FB979-70FD-4C31-ABF8-FFE8EED7579B}" srcOrd="1" destOrd="0" parTransId="{F8B273B8-3B6D-4834-8AD2-A60C037E4A5C}" sibTransId="{906017F6-3B81-49BA-9EFB-F4BEB22750D5}"/>
    <dgm:cxn modelId="{C88AAB21-0D50-42B0-B361-47B187EA94EA}" type="presOf" srcId="{14121ED9-98B2-4014-89AE-B453988E094F}" destId="{B94EE7D6-275F-45CA-9D04-EB36DE8AEEE4}" srcOrd="0" destOrd="0" presId="urn:microsoft.com/office/officeart/2005/8/layout/default"/>
    <dgm:cxn modelId="{433D0C7C-D762-426B-8BF1-A20C23646243}" type="presOf" srcId="{5D5FB979-70FD-4C31-ABF8-FFE8EED7579B}" destId="{A60BA21B-CEB6-47AE-B6B7-922483B9CD3A}" srcOrd="0" destOrd="0" presId="urn:microsoft.com/office/officeart/2005/8/layout/default"/>
    <dgm:cxn modelId="{0D3CCA62-898C-4803-BB76-7A8A92849FC0}" type="presParOf" srcId="{B94EE7D6-275F-45CA-9D04-EB36DE8AEEE4}" destId="{10041B43-9CB7-42BB-9798-2F10A697D618}" srcOrd="0" destOrd="0" presId="urn:microsoft.com/office/officeart/2005/8/layout/default"/>
    <dgm:cxn modelId="{9B3AF649-E1CA-49F7-8449-2334F03E5B90}" type="presParOf" srcId="{B94EE7D6-275F-45CA-9D04-EB36DE8AEEE4}" destId="{131358F6-CB26-42E8-81B1-DC8C2938AB5E}" srcOrd="1" destOrd="0" presId="urn:microsoft.com/office/officeart/2005/8/layout/default"/>
    <dgm:cxn modelId="{2A80A851-A6CD-48B4-9CAE-290A613F7A1E}" type="presParOf" srcId="{B94EE7D6-275F-45CA-9D04-EB36DE8AEEE4}" destId="{A60BA21B-CEB6-47AE-B6B7-922483B9CD3A}" srcOrd="2"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19B6666F-78AF-4F7D-8A68-1C1899DE655C}" type="doc">
      <dgm:prSet loTypeId="urn:microsoft.com/office/officeart/2005/8/layout/list1" loCatId="list" qsTypeId="urn:microsoft.com/office/officeart/2005/8/quickstyle/simple1" qsCatId="simple" csTypeId="urn:microsoft.com/office/officeart/2005/8/colors/accent2_2" csCatId="accent2" phldr="1"/>
      <dgm:spPr/>
      <dgm:t>
        <a:bodyPr/>
        <a:lstStyle/>
        <a:p>
          <a:endParaRPr lang="en-US"/>
        </a:p>
      </dgm:t>
    </dgm:pt>
    <dgm:pt modelId="{EDF653B5-044F-4366-92CD-196F01082490}">
      <dgm:prSet phldrT="[Text]"/>
      <dgm:spPr/>
      <dgm:t>
        <a:bodyPr/>
        <a:lstStyle/>
        <a:p>
          <a:r>
            <a:rPr lang="en-US" dirty="0" smtClean="0"/>
            <a:t>Review EVERYTHING</a:t>
          </a:r>
          <a:endParaRPr lang="en-US" dirty="0"/>
        </a:p>
      </dgm:t>
    </dgm:pt>
    <dgm:pt modelId="{479C3E93-82FD-4119-8EF4-A6EC0464579B}" type="parTrans" cxnId="{EFD07951-A948-46B0-BB31-E511F1359B9B}">
      <dgm:prSet/>
      <dgm:spPr/>
      <dgm:t>
        <a:bodyPr/>
        <a:lstStyle/>
        <a:p>
          <a:endParaRPr lang="en-US"/>
        </a:p>
      </dgm:t>
    </dgm:pt>
    <dgm:pt modelId="{5950F420-4CC2-4398-A49A-A972990A5B05}" type="sibTrans" cxnId="{EFD07951-A948-46B0-BB31-E511F1359B9B}">
      <dgm:prSet/>
      <dgm:spPr/>
      <dgm:t>
        <a:bodyPr/>
        <a:lstStyle/>
        <a:p>
          <a:endParaRPr lang="en-US"/>
        </a:p>
      </dgm:t>
    </dgm:pt>
    <dgm:pt modelId="{B12EF5B8-BA7B-4111-86B3-6D2A04948895}">
      <dgm:prSet phldrT="[Text]"/>
      <dgm:spPr/>
      <dgm:t>
        <a:bodyPr/>
        <a:lstStyle/>
        <a:p>
          <a:r>
            <a:rPr lang="en-US" dirty="0" smtClean="0"/>
            <a:t>Spend the most time on topics that</a:t>
          </a:r>
          <a:endParaRPr lang="en-US" dirty="0"/>
        </a:p>
      </dgm:t>
    </dgm:pt>
    <dgm:pt modelId="{DD00B4A1-BE0B-4EC0-8669-521B21BA652C}" type="parTrans" cxnId="{366FEBFF-88EE-450F-B24D-1AC62D9FB622}">
      <dgm:prSet/>
      <dgm:spPr/>
      <dgm:t>
        <a:bodyPr/>
        <a:lstStyle/>
        <a:p>
          <a:endParaRPr lang="en-US"/>
        </a:p>
      </dgm:t>
    </dgm:pt>
    <dgm:pt modelId="{4B6C268A-36EA-45F2-A85C-1D306F41C796}" type="sibTrans" cxnId="{366FEBFF-88EE-450F-B24D-1AC62D9FB622}">
      <dgm:prSet/>
      <dgm:spPr/>
      <dgm:t>
        <a:bodyPr/>
        <a:lstStyle/>
        <a:p>
          <a:endParaRPr lang="en-US"/>
        </a:p>
      </dgm:t>
    </dgm:pt>
    <dgm:pt modelId="{A3E4DFCB-C45F-4B62-B850-52F1973049B3}">
      <dgm:prSet phldrT="[Text]"/>
      <dgm:spPr/>
      <dgm:t>
        <a:bodyPr/>
        <a:lstStyle/>
        <a:p>
          <a:r>
            <a:rPr lang="en-US" dirty="0" smtClean="0"/>
            <a:t>Show up frequently</a:t>
          </a:r>
          <a:endParaRPr lang="en-US" dirty="0"/>
        </a:p>
      </dgm:t>
    </dgm:pt>
    <dgm:pt modelId="{8472AF35-C97A-4BBF-8C22-7926DF29227F}" type="parTrans" cxnId="{76B7E0CA-E7BC-4CEF-9943-057A04A1D59E}">
      <dgm:prSet/>
      <dgm:spPr/>
      <dgm:t>
        <a:bodyPr/>
        <a:lstStyle/>
        <a:p>
          <a:endParaRPr lang="en-US"/>
        </a:p>
      </dgm:t>
    </dgm:pt>
    <dgm:pt modelId="{B911D56C-1D1C-4287-8F4C-D94BFE940D40}" type="sibTrans" cxnId="{76B7E0CA-E7BC-4CEF-9943-057A04A1D59E}">
      <dgm:prSet/>
      <dgm:spPr/>
      <dgm:t>
        <a:bodyPr/>
        <a:lstStyle/>
        <a:p>
          <a:endParaRPr lang="en-US"/>
        </a:p>
      </dgm:t>
    </dgm:pt>
    <dgm:pt modelId="{16DB8DDF-C3B3-4554-9ED0-216183B16462}">
      <dgm:prSet phldrT="[Text]"/>
      <dgm:spPr/>
      <dgm:t>
        <a:bodyPr/>
        <a:lstStyle/>
        <a:p>
          <a:r>
            <a:rPr lang="en-US" dirty="0" smtClean="0"/>
            <a:t>Were covered a long time ago</a:t>
          </a:r>
          <a:endParaRPr lang="en-US" dirty="0"/>
        </a:p>
      </dgm:t>
    </dgm:pt>
    <dgm:pt modelId="{7A3C59EB-1831-4F09-8C99-600FC4F8212B}" type="parTrans" cxnId="{0E2DDE56-4C03-428F-B7C6-6BF15BF8F2FF}">
      <dgm:prSet/>
      <dgm:spPr/>
      <dgm:t>
        <a:bodyPr/>
        <a:lstStyle/>
        <a:p>
          <a:endParaRPr lang="en-US"/>
        </a:p>
      </dgm:t>
    </dgm:pt>
    <dgm:pt modelId="{83E4037C-A52F-4BB7-96D2-E98EE7CEB5D6}" type="sibTrans" cxnId="{0E2DDE56-4C03-428F-B7C6-6BF15BF8F2FF}">
      <dgm:prSet/>
      <dgm:spPr/>
      <dgm:t>
        <a:bodyPr/>
        <a:lstStyle/>
        <a:p>
          <a:endParaRPr lang="en-US"/>
        </a:p>
      </dgm:t>
    </dgm:pt>
    <dgm:pt modelId="{86CF9BFB-499A-452E-9BB7-F1BA5A6A1044}">
      <dgm:prSet phldrT="[Text]"/>
      <dgm:spPr/>
      <dgm:t>
        <a:bodyPr/>
        <a:lstStyle/>
        <a:p>
          <a:r>
            <a:rPr lang="en-US" dirty="0" smtClean="0"/>
            <a:t>You feel less confident in</a:t>
          </a:r>
          <a:endParaRPr lang="en-US" dirty="0"/>
        </a:p>
      </dgm:t>
    </dgm:pt>
    <dgm:pt modelId="{5E9D2FC4-A44A-4E4A-9A11-4C284B79D5F3}" type="parTrans" cxnId="{B7A44061-734D-4ABE-9951-B579E888C1DB}">
      <dgm:prSet/>
      <dgm:spPr/>
      <dgm:t>
        <a:bodyPr/>
        <a:lstStyle/>
        <a:p>
          <a:endParaRPr lang="en-US"/>
        </a:p>
      </dgm:t>
    </dgm:pt>
    <dgm:pt modelId="{A027537E-5213-40AB-868E-F45E2E166621}" type="sibTrans" cxnId="{B7A44061-734D-4ABE-9951-B579E888C1DB}">
      <dgm:prSet/>
      <dgm:spPr/>
      <dgm:t>
        <a:bodyPr/>
        <a:lstStyle/>
        <a:p>
          <a:endParaRPr lang="en-US"/>
        </a:p>
      </dgm:t>
    </dgm:pt>
    <dgm:pt modelId="{B56DB56A-4E1F-4608-B245-52DAD72AAD20}" type="pres">
      <dgm:prSet presAssocID="{19B6666F-78AF-4F7D-8A68-1C1899DE655C}" presName="linear" presStyleCnt="0">
        <dgm:presLayoutVars>
          <dgm:dir/>
          <dgm:animLvl val="lvl"/>
          <dgm:resizeHandles val="exact"/>
        </dgm:presLayoutVars>
      </dgm:prSet>
      <dgm:spPr/>
    </dgm:pt>
    <dgm:pt modelId="{D75752F3-77A8-4C13-B1E9-B8FCBA118939}" type="pres">
      <dgm:prSet presAssocID="{EDF653B5-044F-4366-92CD-196F01082490}" presName="parentLin" presStyleCnt="0"/>
      <dgm:spPr/>
    </dgm:pt>
    <dgm:pt modelId="{01324B41-189B-4740-B8C2-44ECE6BC132E}" type="pres">
      <dgm:prSet presAssocID="{EDF653B5-044F-4366-92CD-196F01082490}" presName="parentLeftMargin" presStyleLbl="node1" presStyleIdx="0" presStyleCnt="1"/>
      <dgm:spPr/>
    </dgm:pt>
    <dgm:pt modelId="{8157ED0D-CE29-4F3E-BBC8-FF572824FB72}" type="pres">
      <dgm:prSet presAssocID="{EDF653B5-044F-4366-92CD-196F01082490}" presName="parentText" presStyleLbl="node1" presStyleIdx="0" presStyleCnt="1">
        <dgm:presLayoutVars>
          <dgm:chMax val="0"/>
          <dgm:bulletEnabled val="1"/>
        </dgm:presLayoutVars>
      </dgm:prSet>
      <dgm:spPr/>
    </dgm:pt>
    <dgm:pt modelId="{B55742C0-7EA2-4F1F-A034-FC139E588C6C}" type="pres">
      <dgm:prSet presAssocID="{EDF653B5-044F-4366-92CD-196F01082490}" presName="negativeSpace" presStyleCnt="0"/>
      <dgm:spPr/>
    </dgm:pt>
    <dgm:pt modelId="{AE7E061C-3AAA-4768-8D31-21F4A59C3C10}" type="pres">
      <dgm:prSet presAssocID="{EDF653B5-044F-4366-92CD-196F01082490}" presName="childText" presStyleLbl="conFgAcc1" presStyleIdx="0" presStyleCnt="1">
        <dgm:presLayoutVars>
          <dgm:bulletEnabled val="1"/>
        </dgm:presLayoutVars>
      </dgm:prSet>
      <dgm:spPr/>
      <dgm:t>
        <a:bodyPr/>
        <a:lstStyle/>
        <a:p>
          <a:endParaRPr lang="en-US"/>
        </a:p>
      </dgm:t>
    </dgm:pt>
  </dgm:ptLst>
  <dgm:cxnLst>
    <dgm:cxn modelId="{76B7E0CA-E7BC-4CEF-9943-057A04A1D59E}" srcId="{B12EF5B8-BA7B-4111-86B3-6D2A04948895}" destId="{A3E4DFCB-C45F-4B62-B850-52F1973049B3}" srcOrd="0" destOrd="0" parTransId="{8472AF35-C97A-4BBF-8C22-7926DF29227F}" sibTransId="{B911D56C-1D1C-4287-8F4C-D94BFE940D40}"/>
    <dgm:cxn modelId="{5B4CD17D-3848-4E67-BBA4-BB295490DB0C}" type="presOf" srcId="{86CF9BFB-499A-452E-9BB7-F1BA5A6A1044}" destId="{AE7E061C-3AAA-4768-8D31-21F4A59C3C10}" srcOrd="0" destOrd="3" presId="urn:microsoft.com/office/officeart/2005/8/layout/list1"/>
    <dgm:cxn modelId="{EFD07951-A948-46B0-BB31-E511F1359B9B}" srcId="{19B6666F-78AF-4F7D-8A68-1C1899DE655C}" destId="{EDF653B5-044F-4366-92CD-196F01082490}" srcOrd="0" destOrd="0" parTransId="{479C3E93-82FD-4119-8EF4-A6EC0464579B}" sibTransId="{5950F420-4CC2-4398-A49A-A972990A5B05}"/>
    <dgm:cxn modelId="{6E837079-B8D3-4AD8-8F98-BAD7EDAFE417}" type="presOf" srcId="{16DB8DDF-C3B3-4554-9ED0-216183B16462}" destId="{AE7E061C-3AAA-4768-8D31-21F4A59C3C10}" srcOrd="0" destOrd="2" presId="urn:microsoft.com/office/officeart/2005/8/layout/list1"/>
    <dgm:cxn modelId="{7876B514-0D70-4169-BC76-BD0B67522397}" type="presOf" srcId="{EDF653B5-044F-4366-92CD-196F01082490}" destId="{01324B41-189B-4740-B8C2-44ECE6BC132E}" srcOrd="0" destOrd="0" presId="urn:microsoft.com/office/officeart/2005/8/layout/list1"/>
    <dgm:cxn modelId="{366FEBFF-88EE-450F-B24D-1AC62D9FB622}" srcId="{EDF653B5-044F-4366-92CD-196F01082490}" destId="{B12EF5B8-BA7B-4111-86B3-6D2A04948895}" srcOrd="0" destOrd="0" parTransId="{DD00B4A1-BE0B-4EC0-8669-521B21BA652C}" sibTransId="{4B6C268A-36EA-45F2-A85C-1D306F41C796}"/>
    <dgm:cxn modelId="{B7A44061-734D-4ABE-9951-B579E888C1DB}" srcId="{B12EF5B8-BA7B-4111-86B3-6D2A04948895}" destId="{86CF9BFB-499A-452E-9BB7-F1BA5A6A1044}" srcOrd="2" destOrd="0" parTransId="{5E9D2FC4-A44A-4E4A-9A11-4C284B79D5F3}" sibTransId="{A027537E-5213-40AB-868E-F45E2E166621}"/>
    <dgm:cxn modelId="{E203372D-C1B3-402A-9C0A-A303DDEAA404}" type="presOf" srcId="{A3E4DFCB-C45F-4B62-B850-52F1973049B3}" destId="{AE7E061C-3AAA-4768-8D31-21F4A59C3C10}" srcOrd="0" destOrd="1" presId="urn:microsoft.com/office/officeart/2005/8/layout/list1"/>
    <dgm:cxn modelId="{0E2DDE56-4C03-428F-B7C6-6BF15BF8F2FF}" srcId="{B12EF5B8-BA7B-4111-86B3-6D2A04948895}" destId="{16DB8DDF-C3B3-4554-9ED0-216183B16462}" srcOrd="1" destOrd="0" parTransId="{7A3C59EB-1831-4F09-8C99-600FC4F8212B}" sibTransId="{83E4037C-A52F-4BB7-96D2-E98EE7CEB5D6}"/>
    <dgm:cxn modelId="{4556B01B-8DE5-4078-A0B5-77957C79BC0C}" type="presOf" srcId="{EDF653B5-044F-4366-92CD-196F01082490}" destId="{8157ED0D-CE29-4F3E-BBC8-FF572824FB72}" srcOrd="1" destOrd="0" presId="urn:microsoft.com/office/officeart/2005/8/layout/list1"/>
    <dgm:cxn modelId="{818DA7AA-723A-467F-B462-0A9BFEA545E9}" type="presOf" srcId="{19B6666F-78AF-4F7D-8A68-1C1899DE655C}" destId="{B56DB56A-4E1F-4608-B245-52DAD72AAD20}" srcOrd="0" destOrd="0" presId="urn:microsoft.com/office/officeart/2005/8/layout/list1"/>
    <dgm:cxn modelId="{699ABBA2-1314-4B8D-870B-69FE47665629}" type="presOf" srcId="{B12EF5B8-BA7B-4111-86B3-6D2A04948895}" destId="{AE7E061C-3AAA-4768-8D31-21F4A59C3C10}" srcOrd="0" destOrd="0" presId="urn:microsoft.com/office/officeart/2005/8/layout/list1"/>
    <dgm:cxn modelId="{2F02D399-B5CB-4A7F-9002-EB0CF441ACD8}" type="presParOf" srcId="{B56DB56A-4E1F-4608-B245-52DAD72AAD20}" destId="{D75752F3-77A8-4C13-B1E9-B8FCBA118939}" srcOrd="0" destOrd="0" presId="urn:microsoft.com/office/officeart/2005/8/layout/list1"/>
    <dgm:cxn modelId="{668917E1-8D8A-43DC-8C8A-93379FBDA885}" type="presParOf" srcId="{D75752F3-77A8-4C13-B1E9-B8FCBA118939}" destId="{01324B41-189B-4740-B8C2-44ECE6BC132E}" srcOrd="0" destOrd="0" presId="urn:microsoft.com/office/officeart/2005/8/layout/list1"/>
    <dgm:cxn modelId="{1C63769B-9F3D-4AA8-935F-BA7E4E76A578}" type="presParOf" srcId="{D75752F3-77A8-4C13-B1E9-B8FCBA118939}" destId="{8157ED0D-CE29-4F3E-BBC8-FF572824FB72}" srcOrd="1" destOrd="0" presId="urn:microsoft.com/office/officeart/2005/8/layout/list1"/>
    <dgm:cxn modelId="{E6B821B4-D427-4020-84BF-F07533181159}" type="presParOf" srcId="{B56DB56A-4E1F-4608-B245-52DAD72AAD20}" destId="{B55742C0-7EA2-4F1F-A034-FC139E588C6C}" srcOrd="1" destOrd="0" presId="urn:microsoft.com/office/officeart/2005/8/layout/list1"/>
    <dgm:cxn modelId="{B71D8605-8D3A-4870-99A0-940FF5E57813}" type="presParOf" srcId="{B56DB56A-4E1F-4608-B245-52DAD72AAD20}" destId="{AE7E061C-3AAA-4768-8D31-21F4A59C3C10}"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19B6666F-78AF-4F7D-8A68-1C1899DE655C}" type="doc">
      <dgm:prSet loTypeId="urn:microsoft.com/office/officeart/2005/8/layout/list1" loCatId="list" qsTypeId="urn:microsoft.com/office/officeart/2005/8/quickstyle/simple1" qsCatId="simple" csTypeId="urn:microsoft.com/office/officeart/2005/8/colors/accent2_2" csCatId="accent2" phldr="1"/>
      <dgm:spPr/>
      <dgm:t>
        <a:bodyPr/>
        <a:lstStyle/>
        <a:p>
          <a:endParaRPr lang="en-US"/>
        </a:p>
      </dgm:t>
    </dgm:pt>
    <dgm:pt modelId="{EDF653B5-044F-4366-92CD-196F01082490}">
      <dgm:prSet phldrT="[Text]"/>
      <dgm:spPr/>
      <dgm:t>
        <a:bodyPr/>
        <a:lstStyle/>
        <a:p>
          <a:r>
            <a:rPr lang="en-US" dirty="0" smtClean="0"/>
            <a:t>Study ACTIVELY</a:t>
          </a:r>
          <a:endParaRPr lang="en-US" dirty="0"/>
        </a:p>
      </dgm:t>
    </dgm:pt>
    <dgm:pt modelId="{479C3E93-82FD-4119-8EF4-A6EC0464579B}" type="parTrans" cxnId="{EFD07951-A948-46B0-BB31-E511F1359B9B}">
      <dgm:prSet/>
      <dgm:spPr/>
      <dgm:t>
        <a:bodyPr/>
        <a:lstStyle/>
        <a:p>
          <a:endParaRPr lang="en-US"/>
        </a:p>
      </dgm:t>
    </dgm:pt>
    <dgm:pt modelId="{5950F420-4CC2-4398-A49A-A972990A5B05}" type="sibTrans" cxnId="{EFD07951-A948-46B0-BB31-E511F1359B9B}">
      <dgm:prSet/>
      <dgm:spPr/>
      <dgm:t>
        <a:bodyPr/>
        <a:lstStyle/>
        <a:p>
          <a:endParaRPr lang="en-US"/>
        </a:p>
      </dgm:t>
    </dgm:pt>
    <dgm:pt modelId="{21CF1DCF-5B69-47A7-94E7-9544F3914CE6}">
      <dgm:prSet phldrT="[Text]"/>
      <dgm:spPr/>
      <dgm:t>
        <a:bodyPr/>
        <a:lstStyle/>
        <a:p>
          <a:r>
            <a:rPr lang="en-US" dirty="0" smtClean="0"/>
            <a:t>Don’t just read &amp; highlight—take notes</a:t>
          </a:r>
          <a:endParaRPr lang="en-US" dirty="0"/>
        </a:p>
      </dgm:t>
    </dgm:pt>
    <dgm:pt modelId="{1FEAE8A4-1FCE-4CB7-A8FF-77D3A9838B4E}" type="parTrans" cxnId="{D44CBE2C-DF87-4E73-BC2D-BDC75F203EFF}">
      <dgm:prSet/>
      <dgm:spPr/>
    </dgm:pt>
    <dgm:pt modelId="{EE45D0B4-CEA1-4620-86CE-C8197AFDBC21}" type="sibTrans" cxnId="{D44CBE2C-DF87-4E73-BC2D-BDC75F203EFF}">
      <dgm:prSet/>
      <dgm:spPr/>
    </dgm:pt>
    <dgm:pt modelId="{2402A373-4735-4F71-B084-3091DE6674ED}">
      <dgm:prSet phldrT="[Text]"/>
      <dgm:spPr/>
      <dgm:t>
        <a:bodyPr/>
        <a:lstStyle/>
        <a:p>
          <a:r>
            <a:rPr lang="en-US" dirty="0" smtClean="0"/>
            <a:t>Make flashcards</a:t>
          </a:r>
          <a:endParaRPr lang="en-US" dirty="0"/>
        </a:p>
      </dgm:t>
    </dgm:pt>
    <dgm:pt modelId="{B6F4BCA0-A134-4B76-9337-759B55560D2A}" type="parTrans" cxnId="{7A057D5A-3DC2-431E-B388-06464DA9F459}">
      <dgm:prSet/>
      <dgm:spPr/>
    </dgm:pt>
    <dgm:pt modelId="{6CB7FFE5-B0B0-46F5-80AF-6CA9121A9E6A}" type="sibTrans" cxnId="{7A057D5A-3DC2-431E-B388-06464DA9F459}">
      <dgm:prSet/>
      <dgm:spPr/>
    </dgm:pt>
    <dgm:pt modelId="{A3E94260-8771-4909-8741-EA2C15E4B40D}">
      <dgm:prSet phldrT="[Text]"/>
      <dgm:spPr/>
      <dgm:t>
        <a:bodyPr/>
        <a:lstStyle/>
        <a:p>
          <a:r>
            <a:rPr lang="en-US" dirty="0" smtClean="0"/>
            <a:t>Test yourself</a:t>
          </a:r>
          <a:endParaRPr lang="en-US" dirty="0"/>
        </a:p>
      </dgm:t>
    </dgm:pt>
    <dgm:pt modelId="{A6D5E366-72DC-4CBD-A099-A63E38411D8E}" type="parTrans" cxnId="{8F0A6A95-7529-4FD5-8E33-E29538020254}">
      <dgm:prSet/>
      <dgm:spPr/>
    </dgm:pt>
    <dgm:pt modelId="{AE8FF756-892D-4F35-9C52-18B61DE01785}" type="sibTrans" cxnId="{8F0A6A95-7529-4FD5-8E33-E29538020254}">
      <dgm:prSet/>
      <dgm:spPr/>
    </dgm:pt>
    <dgm:pt modelId="{B56DB56A-4E1F-4608-B245-52DAD72AAD20}" type="pres">
      <dgm:prSet presAssocID="{19B6666F-78AF-4F7D-8A68-1C1899DE655C}" presName="linear" presStyleCnt="0">
        <dgm:presLayoutVars>
          <dgm:dir/>
          <dgm:animLvl val="lvl"/>
          <dgm:resizeHandles val="exact"/>
        </dgm:presLayoutVars>
      </dgm:prSet>
      <dgm:spPr/>
    </dgm:pt>
    <dgm:pt modelId="{D75752F3-77A8-4C13-B1E9-B8FCBA118939}" type="pres">
      <dgm:prSet presAssocID="{EDF653B5-044F-4366-92CD-196F01082490}" presName="parentLin" presStyleCnt="0"/>
      <dgm:spPr/>
    </dgm:pt>
    <dgm:pt modelId="{01324B41-189B-4740-B8C2-44ECE6BC132E}" type="pres">
      <dgm:prSet presAssocID="{EDF653B5-044F-4366-92CD-196F01082490}" presName="parentLeftMargin" presStyleLbl="node1" presStyleIdx="0" presStyleCnt="1"/>
      <dgm:spPr/>
    </dgm:pt>
    <dgm:pt modelId="{8157ED0D-CE29-4F3E-BBC8-FF572824FB72}" type="pres">
      <dgm:prSet presAssocID="{EDF653B5-044F-4366-92CD-196F01082490}" presName="parentText" presStyleLbl="node1" presStyleIdx="0" presStyleCnt="1">
        <dgm:presLayoutVars>
          <dgm:chMax val="0"/>
          <dgm:bulletEnabled val="1"/>
        </dgm:presLayoutVars>
      </dgm:prSet>
      <dgm:spPr/>
      <dgm:t>
        <a:bodyPr/>
        <a:lstStyle/>
        <a:p>
          <a:endParaRPr lang="en-US"/>
        </a:p>
      </dgm:t>
    </dgm:pt>
    <dgm:pt modelId="{B55742C0-7EA2-4F1F-A034-FC139E588C6C}" type="pres">
      <dgm:prSet presAssocID="{EDF653B5-044F-4366-92CD-196F01082490}" presName="negativeSpace" presStyleCnt="0"/>
      <dgm:spPr/>
    </dgm:pt>
    <dgm:pt modelId="{AE7E061C-3AAA-4768-8D31-21F4A59C3C10}" type="pres">
      <dgm:prSet presAssocID="{EDF653B5-044F-4366-92CD-196F01082490}" presName="childText" presStyleLbl="conFgAcc1" presStyleIdx="0" presStyleCnt="1">
        <dgm:presLayoutVars>
          <dgm:bulletEnabled val="1"/>
        </dgm:presLayoutVars>
      </dgm:prSet>
      <dgm:spPr/>
      <dgm:t>
        <a:bodyPr/>
        <a:lstStyle/>
        <a:p>
          <a:endParaRPr lang="en-US"/>
        </a:p>
      </dgm:t>
    </dgm:pt>
  </dgm:ptLst>
  <dgm:cxnLst>
    <dgm:cxn modelId="{7A057D5A-3DC2-431E-B388-06464DA9F459}" srcId="{EDF653B5-044F-4366-92CD-196F01082490}" destId="{2402A373-4735-4F71-B084-3091DE6674ED}" srcOrd="1" destOrd="0" parTransId="{B6F4BCA0-A134-4B76-9337-759B55560D2A}" sibTransId="{6CB7FFE5-B0B0-46F5-80AF-6CA9121A9E6A}"/>
    <dgm:cxn modelId="{4556B01B-8DE5-4078-A0B5-77957C79BC0C}" type="presOf" srcId="{EDF653B5-044F-4366-92CD-196F01082490}" destId="{8157ED0D-CE29-4F3E-BBC8-FF572824FB72}" srcOrd="1" destOrd="0" presId="urn:microsoft.com/office/officeart/2005/8/layout/list1"/>
    <dgm:cxn modelId="{818DA7AA-723A-467F-B462-0A9BFEA545E9}" type="presOf" srcId="{19B6666F-78AF-4F7D-8A68-1C1899DE655C}" destId="{B56DB56A-4E1F-4608-B245-52DAD72AAD20}" srcOrd="0" destOrd="0" presId="urn:microsoft.com/office/officeart/2005/8/layout/list1"/>
    <dgm:cxn modelId="{8F0A6A95-7529-4FD5-8E33-E29538020254}" srcId="{EDF653B5-044F-4366-92CD-196F01082490}" destId="{A3E94260-8771-4909-8741-EA2C15E4B40D}" srcOrd="2" destOrd="0" parTransId="{A6D5E366-72DC-4CBD-A099-A63E38411D8E}" sibTransId="{AE8FF756-892D-4F35-9C52-18B61DE01785}"/>
    <dgm:cxn modelId="{7876B514-0D70-4169-BC76-BD0B67522397}" type="presOf" srcId="{EDF653B5-044F-4366-92CD-196F01082490}" destId="{01324B41-189B-4740-B8C2-44ECE6BC132E}" srcOrd="0" destOrd="0" presId="urn:microsoft.com/office/officeart/2005/8/layout/list1"/>
    <dgm:cxn modelId="{EFD07951-A948-46B0-BB31-E511F1359B9B}" srcId="{19B6666F-78AF-4F7D-8A68-1C1899DE655C}" destId="{EDF653B5-044F-4366-92CD-196F01082490}" srcOrd="0" destOrd="0" parTransId="{479C3E93-82FD-4119-8EF4-A6EC0464579B}" sibTransId="{5950F420-4CC2-4398-A49A-A972990A5B05}"/>
    <dgm:cxn modelId="{969CF949-7D48-44AB-AA2B-C15F1AA2B750}" type="presOf" srcId="{2402A373-4735-4F71-B084-3091DE6674ED}" destId="{AE7E061C-3AAA-4768-8D31-21F4A59C3C10}" srcOrd="0" destOrd="1" presId="urn:microsoft.com/office/officeart/2005/8/layout/list1"/>
    <dgm:cxn modelId="{D44CBE2C-DF87-4E73-BC2D-BDC75F203EFF}" srcId="{EDF653B5-044F-4366-92CD-196F01082490}" destId="{21CF1DCF-5B69-47A7-94E7-9544F3914CE6}" srcOrd="0" destOrd="0" parTransId="{1FEAE8A4-1FCE-4CB7-A8FF-77D3A9838B4E}" sibTransId="{EE45D0B4-CEA1-4620-86CE-C8197AFDBC21}"/>
    <dgm:cxn modelId="{4A6C03EC-3FD7-4FC6-A4F4-F825131BB3C8}" type="presOf" srcId="{21CF1DCF-5B69-47A7-94E7-9544F3914CE6}" destId="{AE7E061C-3AAA-4768-8D31-21F4A59C3C10}" srcOrd="0" destOrd="0" presId="urn:microsoft.com/office/officeart/2005/8/layout/list1"/>
    <dgm:cxn modelId="{B0FD2476-C762-40D4-9581-34E640ABD1B0}" type="presOf" srcId="{A3E94260-8771-4909-8741-EA2C15E4B40D}" destId="{AE7E061C-3AAA-4768-8D31-21F4A59C3C10}" srcOrd="0" destOrd="2" presId="urn:microsoft.com/office/officeart/2005/8/layout/list1"/>
    <dgm:cxn modelId="{2F02D399-B5CB-4A7F-9002-EB0CF441ACD8}" type="presParOf" srcId="{B56DB56A-4E1F-4608-B245-52DAD72AAD20}" destId="{D75752F3-77A8-4C13-B1E9-B8FCBA118939}" srcOrd="0" destOrd="0" presId="urn:microsoft.com/office/officeart/2005/8/layout/list1"/>
    <dgm:cxn modelId="{668917E1-8D8A-43DC-8C8A-93379FBDA885}" type="presParOf" srcId="{D75752F3-77A8-4C13-B1E9-B8FCBA118939}" destId="{01324B41-189B-4740-B8C2-44ECE6BC132E}" srcOrd="0" destOrd="0" presId="urn:microsoft.com/office/officeart/2005/8/layout/list1"/>
    <dgm:cxn modelId="{1C63769B-9F3D-4AA8-935F-BA7E4E76A578}" type="presParOf" srcId="{D75752F3-77A8-4C13-B1E9-B8FCBA118939}" destId="{8157ED0D-CE29-4F3E-BBC8-FF572824FB72}" srcOrd="1" destOrd="0" presId="urn:microsoft.com/office/officeart/2005/8/layout/list1"/>
    <dgm:cxn modelId="{E6B821B4-D427-4020-84BF-F07533181159}" type="presParOf" srcId="{B56DB56A-4E1F-4608-B245-52DAD72AAD20}" destId="{B55742C0-7EA2-4F1F-A034-FC139E588C6C}" srcOrd="1" destOrd="0" presId="urn:microsoft.com/office/officeart/2005/8/layout/list1"/>
    <dgm:cxn modelId="{B71D8605-8D3A-4870-99A0-940FF5E57813}" type="presParOf" srcId="{B56DB56A-4E1F-4608-B245-52DAD72AAD20}" destId="{AE7E061C-3AAA-4768-8D31-21F4A59C3C10}"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6C75DF2-AEC9-445E-816F-C188979969AB}"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lang="en-US"/>
        </a:p>
      </dgm:t>
    </dgm:pt>
    <dgm:pt modelId="{48B67EBC-7590-41D5-A0C3-F6AFC74158D0}">
      <dgm:prSet phldrT="[Text]"/>
      <dgm:spPr/>
      <dgm:t>
        <a:bodyPr/>
        <a:lstStyle/>
        <a:p>
          <a:r>
            <a:rPr lang="en-US" dirty="0" smtClean="0"/>
            <a:t>Fully Digital</a:t>
          </a:r>
          <a:endParaRPr lang="en-US" dirty="0"/>
        </a:p>
      </dgm:t>
    </dgm:pt>
    <dgm:pt modelId="{2DFD0ACD-C533-4DD2-AA4B-C2063C32B860}" type="parTrans" cxnId="{4C0CF01D-0BE6-4E48-B73E-D6773A2A822B}">
      <dgm:prSet/>
      <dgm:spPr/>
      <dgm:t>
        <a:bodyPr/>
        <a:lstStyle/>
        <a:p>
          <a:endParaRPr lang="en-US"/>
        </a:p>
      </dgm:t>
    </dgm:pt>
    <dgm:pt modelId="{C8B9FE01-1A5B-42AB-B8CD-894D1447A9FB}" type="sibTrans" cxnId="{4C0CF01D-0BE6-4E48-B73E-D6773A2A822B}">
      <dgm:prSet/>
      <dgm:spPr/>
      <dgm:t>
        <a:bodyPr/>
        <a:lstStyle/>
        <a:p>
          <a:endParaRPr lang="en-US"/>
        </a:p>
      </dgm:t>
    </dgm:pt>
    <dgm:pt modelId="{5862A134-0072-4AB6-AB7E-CCA353E57487}">
      <dgm:prSet phldrT="[Text]"/>
      <dgm:spPr/>
      <dgm:t>
        <a:bodyPr/>
        <a:lstStyle/>
        <a:p>
          <a:r>
            <a:rPr lang="en-US" dirty="0" smtClean="0"/>
            <a:t>Both multiple choice and free response sections completed on computer</a:t>
          </a:r>
          <a:endParaRPr lang="en-US" dirty="0"/>
        </a:p>
      </dgm:t>
    </dgm:pt>
    <dgm:pt modelId="{17C6E991-36AC-41BC-A7F0-83EE9F78C7EC}" type="parTrans" cxnId="{B5188DF4-8F5D-46FA-B1EA-BCCA8608553E}">
      <dgm:prSet/>
      <dgm:spPr/>
      <dgm:t>
        <a:bodyPr/>
        <a:lstStyle/>
        <a:p>
          <a:endParaRPr lang="en-US"/>
        </a:p>
      </dgm:t>
    </dgm:pt>
    <dgm:pt modelId="{409861C4-B70D-4802-80F3-88551C7A67CB}" type="sibTrans" cxnId="{B5188DF4-8F5D-46FA-B1EA-BCCA8608553E}">
      <dgm:prSet/>
      <dgm:spPr/>
      <dgm:t>
        <a:bodyPr/>
        <a:lstStyle/>
        <a:p>
          <a:endParaRPr lang="en-US"/>
        </a:p>
      </dgm:t>
    </dgm:pt>
    <dgm:pt modelId="{E730327E-0080-4F78-9DB9-5528567F793A}">
      <dgm:prSet phldrT="[Text]"/>
      <dgm:spPr/>
      <dgm:t>
        <a:bodyPr/>
        <a:lstStyle/>
        <a:p>
          <a:r>
            <a:rPr lang="en-US" dirty="0" smtClean="0"/>
            <a:t>“Hybrid” Digital</a:t>
          </a:r>
          <a:endParaRPr lang="en-US" dirty="0"/>
        </a:p>
      </dgm:t>
    </dgm:pt>
    <dgm:pt modelId="{D29436CF-BC9F-4147-9952-88C801F0130A}" type="parTrans" cxnId="{2ED7EE79-2BED-4D63-997B-BD28B6921EB0}">
      <dgm:prSet/>
      <dgm:spPr/>
      <dgm:t>
        <a:bodyPr/>
        <a:lstStyle/>
        <a:p>
          <a:endParaRPr lang="en-US"/>
        </a:p>
      </dgm:t>
    </dgm:pt>
    <dgm:pt modelId="{5B5FA035-2472-4A6A-B858-89AF5CBBC24E}" type="sibTrans" cxnId="{2ED7EE79-2BED-4D63-997B-BD28B6921EB0}">
      <dgm:prSet/>
      <dgm:spPr/>
      <dgm:t>
        <a:bodyPr/>
        <a:lstStyle/>
        <a:p>
          <a:endParaRPr lang="en-US"/>
        </a:p>
      </dgm:t>
    </dgm:pt>
    <dgm:pt modelId="{BF01775A-F191-421A-BF92-77F4AD879266}">
      <dgm:prSet phldrT="[Text]"/>
      <dgm:spPr/>
      <dgm:t>
        <a:bodyPr/>
        <a:lstStyle/>
        <a:p>
          <a:r>
            <a:rPr lang="en-US" dirty="0" smtClean="0"/>
            <a:t>Complete multiple choice section on computer</a:t>
          </a:r>
          <a:endParaRPr lang="en-US" dirty="0"/>
        </a:p>
      </dgm:t>
    </dgm:pt>
    <dgm:pt modelId="{68F95F55-670E-4BC3-95D0-C6321BF74AAA}" type="parTrans" cxnId="{D0523D70-5564-462D-8B8D-342C8C612733}">
      <dgm:prSet/>
      <dgm:spPr/>
      <dgm:t>
        <a:bodyPr/>
        <a:lstStyle/>
        <a:p>
          <a:endParaRPr lang="en-US"/>
        </a:p>
      </dgm:t>
    </dgm:pt>
    <dgm:pt modelId="{0C6A3FC9-331B-49DF-8D80-9D4EA74909F6}" type="sibTrans" cxnId="{D0523D70-5564-462D-8B8D-342C8C612733}">
      <dgm:prSet/>
      <dgm:spPr/>
      <dgm:t>
        <a:bodyPr/>
        <a:lstStyle/>
        <a:p>
          <a:endParaRPr lang="en-US"/>
        </a:p>
      </dgm:t>
    </dgm:pt>
    <dgm:pt modelId="{BEBE19B9-7361-498C-A35E-1DDF97BAF84A}">
      <dgm:prSet phldrT="[Text]"/>
      <dgm:spPr/>
      <dgm:t>
        <a:bodyPr/>
        <a:lstStyle/>
        <a:p>
          <a:r>
            <a:rPr lang="en-US" dirty="0" smtClean="0"/>
            <a:t>Pencil &amp; Paper</a:t>
          </a:r>
          <a:endParaRPr lang="en-US" dirty="0"/>
        </a:p>
      </dgm:t>
    </dgm:pt>
    <dgm:pt modelId="{4FD1297D-BDF4-427A-9DC6-60DC6FA001E7}" type="parTrans" cxnId="{4864DB54-50FE-435D-8898-824925DF5078}">
      <dgm:prSet/>
      <dgm:spPr/>
      <dgm:t>
        <a:bodyPr/>
        <a:lstStyle/>
        <a:p>
          <a:endParaRPr lang="en-US"/>
        </a:p>
      </dgm:t>
    </dgm:pt>
    <dgm:pt modelId="{8DEB7A5A-C72D-4E31-8123-16FFD5AE34F0}" type="sibTrans" cxnId="{4864DB54-50FE-435D-8898-824925DF5078}">
      <dgm:prSet/>
      <dgm:spPr/>
      <dgm:t>
        <a:bodyPr/>
        <a:lstStyle/>
        <a:p>
          <a:endParaRPr lang="en-US"/>
        </a:p>
      </dgm:t>
    </dgm:pt>
    <dgm:pt modelId="{F645D786-C98F-4E63-B624-AE3FBD3B2A23}">
      <dgm:prSet phldrT="[Text]"/>
      <dgm:spPr/>
      <dgm:t>
        <a:bodyPr/>
        <a:lstStyle/>
        <a:p>
          <a:r>
            <a:rPr lang="en-US" dirty="0" smtClean="0"/>
            <a:t>Both multiple choice and free response sections completed on paper</a:t>
          </a:r>
          <a:endParaRPr lang="en-US" dirty="0"/>
        </a:p>
      </dgm:t>
    </dgm:pt>
    <dgm:pt modelId="{27583FA5-B7A8-4A43-B441-0CDEB9A8FBCB}" type="parTrans" cxnId="{3F72ADE8-3463-4D2B-BEE2-70FA0B3DABD4}">
      <dgm:prSet/>
      <dgm:spPr/>
      <dgm:t>
        <a:bodyPr/>
        <a:lstStyle/>
        <a:p>
          <a:endParaRPr lang="en-US"/>
        </a:p>
      </dgm:t>
    </dgm:pt>
    <dgm:pt modelId="{3C91C7BE-66C6-40CF-8747-2B790747D7DD}" type="sibTrans" cxnId="{3F72ADE8-3463-4D2B-BEE2-70FA0B3DABD4}">
      <dgm:prSet/>
      <dgm:spPr/>
      <dgm:t>
        <a:bodyPr/>
        <a:lstStyle/>
        <a:p>
          <a:endParaRPr lang="en-US"/>
        </a:p>
      </dgm:t>
    </dgm:pt>
    <dgm:pt modelId="{B1935C68-F9F4-496B-8BCB-658C4553095C}">
      <dgm:prSet phldrT="[Text]"/>
      <dgm:spPr/>
      <dgm:t>
        <a:bodyPr/>
        <a:lstStyle/>
        <a:p>
          <a:r>
            <a:rPr lang="en-US" dirty="0" smtClean="0"/>
            <a:t>Type FRQ responses</a:t>
          </a:r>
          <a:endParaRPr lang="en-US" dirty="0"/>
        </a:p>
      </dgm:t>
    </dgm:pt>
    <dgm:pt modelId="{A641924F-C86C-4CD5-8BC5-77981608D704}" type="parTrans" cxnId="{7F8DE3AB-6438-41FF-A1E0-A21C770023CB}">
      <dgm:prSet/>
      <dgm:spPr/>
      <dgm:t>
        <a:bodyPr/>
        <a:lstStyle/>
        <a:p>
          <a:endParaRPr lang="en-US"/>
        </a:p>
      </dgm:t>
    </dgm:pt>
    <dgm:pt modelId="{C34D2E32-2103-42FF-83BE-BBCD77BE9E5A}" type="sibTrans" cxnId="{7F8DE3AB-6438-41FF-A1E0-A21C770023CB}">
      <dgm:prSet/>
      <dgm:spPr/>
      <dgm:t>
        <a:bodyPr/>
        <a:lstStyle/>
        <a:p>
          <a:endParaRPr lang="en-US"/>
        </a:p>
      </dgm:t>
    </dgm:pt>
    <dgm:pt modelId="{254A1AE4-7330-4DAA-819A-BB008F7C04A8}">
      <dgm:prSet phldrT="[Text]"/>
      <dgm:spPr/>
      <dgm:t>
        <a:bodyPr/>
        <a:lstStyle/>
        <a:p>
          <a:r>
            <a:rPr lang="en-US" dirty="0" smtClean="0"/>
            <a:t>View FRQs on computer but handwrite responses in test booklet</a:t>
          </a:r>
          <a:endParaRPr lang="en-US" dirty="0"/>
        </a:p>
      </dgm:t>
    </dgm:pt>
    <dgm:pt modelId="{C2699235-BA49-4D2A-939E-438CF3C19924}" type="parTrans" cxnId="{319A8B51-5AA9-44A4-A50F-E3DB033E9AB4}">
      <dgm:prSet/>
      <dgm:spPr/>
      <dgm:t>
        <a:bodyPr/>
        <a:lstStyle/>
        <a:p>
          <a:endParaRPr lang="en-US"/>
        </a:p>
      </dgm:t>
    </dgm:pt>
    <dgm:pt modelId="{0E2ACDCA-15A4-4947-AB67-B2F56A960924}" type="sibTrans" cxnId="{319A8B51-5AA9-44A4-A50F-E3DB033E9AB4}">
      <dgm:prSet/>
      <dgm:spPr/>
      <dgm:t>
        <a:bodyPr/>
        <a:lstStyle/>
        <a:p>
          <a:endParaRPr lang="en-US"/>
        </a:p>
      </dgm:t>
    </dgm:pt>
    <dgm:pt modelId="{BE6475DC-A8CA-4C8B-916F-45503AC5A269}" type="pres">
      <dgm:prSet presAssocID="{B6C75DF2-AEC9-445E-816F-C188979969AB}" presName="Name0" presStyleCnt="0">
        <dgm:presLayoutVars>
          <dgm:dir/>
          <dgm:animLvl val="lvl"/>
          <dgm:resizeHandles val="exact"/>
        </dgm:presLayoutVars>
      </dgm:prSet>
      <dgm:spPr/>
    </dgm:pt>
    <dgm:pt modelId="{FD80F04E-748D-4857-9589-7C5F65B88E30}" type="pres">
      <dgm:prSet presAssocID="{48B67EBC-7590-41D5-A0C3-F6AFC74158D0}" presName="composite" presStyleCnt="0"/>
      <dgm:spPr/>
    </dgm:pt>
    <dgm:pt modelId="{3860F4F4-724E-4F81-885C-C9630B5BBEDC}" type="pres">
      <dgm:prSet presAssocID="{48B67EBC-7590-41D5-A0C3-F6AFC74158D0}" presName="parTx" presStyleLbl="alignNode1" presStyleIdx="0" presStyleCnt="3">
        <dgm:presLayoutVars>
          <dgm:chMax val="0"/>
          <dgm:chPref val="0"/>
          <dgm:bulletEnabled val="1"/>
        </dgm:presLayoutVars>
      </dgm:prSet>
      <dgm:spPr/>
    </dgm:pt>
    <dgm:pt modelId="{445F11C9-8217-401E-ACE5-E972129CAC74}" type="pres">
      <dgm:prSet presAssocID="{48B67EBC-7590-41D5-A0C3-F6AFC74158D0}" presName="desTx" presStyleLbl="alignAccFollowNode1" presStyleIdx="0" presStyleCnt="3">
        <dgm:presLayoutVars>
          <dgm:bulletEnabled val="1"/>
        </dgm:presLayoutVars>
      </dgm:prSet>
      <dgm:spPr/>
      <dgm:t>
        <a:bodyPr/>
        <a:lstStyle/>
        <a:p>
          <a:endParaRPr lang="en-US"/>
        </a:p>
      </dgm:t>
    </dgm:pt>
    <dgm:pt modelId="{A02906E4-5DE0-4613-8C76-A5DEDEDC1789}" type="pres">
      <dgm:prSet presAssocID="{C8B9FE01-1A5B-42AB-B8CD-894D1447A9FB}" presName="space" presStyleCnt="0"/>
      <dgm:spPr/>
    </dgm:pt>
    <dgm:pt modelId="{47887E17-DB56-4043-AD07-9FCD6730AAE2}" type="pres">
      <dgm:prSet presAssocID="{E730327E-0080-4F78-9DB9-5528567F793A}" presName="composite" presStyleCnt="0"/>
      <dgm:spPr/>
    </dgm:pt>
    <dgm:pt modelId="{E1B608C8-5BE9-4774-8D8A-57E80B103537}" type="pres">
      <dgm:prSet presAssocID="{E730327E-0080-4F78-9DB9-5528567F793A}" presName="parTx" presStyleLbl="alignNode1" presStyleIdx="1" presStyleCnt="3">
        <dgm:presLayoutVars>
          <dgm:chMax val="0"/>
          <dgm:chPref val="0"/>
          <dgm:bulletEnabled val="1"/>
        </dgm:presLayoutVars>
      </dgm:prSet>
      <dgm:spPr/>
    </dgm:pt>
    <dgm:pt modelId="{E246F163-1DDD-4517-9802-02DEC79DEEA2}" type="pres">
      <dgm:prSet presAssocID="{E730327E-0080-4F78-9DB9-5528567F793A}" presName="desTx" presStyleLbl="alignAccFollowNode1" presStyleIdx="1" presStyleCnt="3">
        <dgm:presLayoutVars>
          <dgm:bulletEnabled val="1"/>
        </dgm:presLayoutVars>
      </dgm:prSet>
      <dgm:spPr/>
      <dgm:t>
        <a:bodyPr/>
        <a:lstStyle/>
        <a:p>
          <a:endParaRPr lang="en-US"/>
        </a:p>
      </dgm:t>
    </dgm:pt>
    <dgm:pt modelId="{A4771DF5-E640-4D3F-A966-3EE6F4396DD5}" type="pres">
      <dgm:prSet presAssocID="{5B5FA035-2472-4A6A-B858-89AF5CBBC24E}" presName="space" presStyleCnt="0"/>
      <dgm:spPr/>
    </dgm:pt>
    <dgm:pt modelId="{04F69902-A297-41C5-99F3-3C708CDD09B0}" type="pres">
      <dgm:prSet presAssocID="{BEBE19B9-7361-498C-A35E-1DDF97BAF84A}" presName="composite" presStyleCnt="0"/>
      <dgm:spPr/>
    </dgm:pt>
    <dgm:pt modelId="{AE549430-5390-4897-938C-990CB26D635F}" type="pres">
      <dgm:prSet presAssocID="{BEBE19B9-7361-498C-A35E-1DDF97BAF84A}" presName="parTx" presStyleLbl="alignNode1" presStyleIdx="2" presStyleCnt="3">
        <dgm:presLayoutVars>
          <dgm:chMax val="0"/>
          <dgm:chPref val="0"/>
          <dgm:bulletEnabled val="1"/>
        </dgm:presLayoutVars>
      </dgm:prSet>
      <dgm:spPr/>
    </dgm:pt>
    <dgm:pt modelId="{A94A2EC0-07EE-4FCE-AE03-1804E410A5C2}" type="pres">
      <dgm:prSet presAssocID="{BEBE19B9-7361-498C-A35E-1DDF97BAF84A}" presName="desTx" presStyleLbl="alignAccFollowNode1" presStyleIdx="2" presStyleCnt="3">
        <dgm:presLayoutVars>
          <dgm:bulletEnabled val="1"/>
        </dgm:presLayoutVars>
      </dgm:prSet>
      <dgm:spPr/>
      <dgm:t>
        <a:bodyPr/>
        <a:lstStyle/>
        <a:p>
          <a:endParaRPr lang="en-US"/>
        </a:p>
      </dgm:t>
    </dgm:pt>
  </dgm:ptLst>
  <dgm:cxnLst>
    <dgm:cxn modelId="{8323AEB8-6B54-4ECD-A4F6-18788695C819}" type="presOf" srcId="{BEBE19B9-7361-498C-A35E-1DDF97BAF84A}" destId="{AE549430-5390-4897-938C-990CB26D635F}" srcOrd="0" destOrd="0" presId="urn:microsoft.com/office/officeart/2005/8/layout/hList1"/>
    <dgm:cxn modelId="{60DF769F-0640-4F18-917A-4A509C7480E8}" type="presOf" srcId="{B1935C68-F9F4-496B-8BCB-658C4553095C}" destId="{445F11C9-8217-401E-ACE5-E972129CAC74}" srcOrd="0" destOrd="1" presId="urn:microsoft.com/office/officeart/2005/8/layout/hList1"/>
    <dgm:cxn modelId="{2ED7EE79-2BED-4D63-997B-BD28B6921EB0}" srcId="{B6C75DF2-AEC9-445E-816F-C188979969AB}" destId="{E730327E-0080-4F78-9DB9-5528567F793A}" srcOrd="1" destOrd="0" parTransId="{D29436CF-BC9F-4147-9952-88C801F0130A}" sibTransId="{5B5FA035-2472-4A6A-B858-89AF5CBBC24E}"/>
    <dgm:cxn modelId="{3F72ADE8-3463-4D2B-BEE2-70FA0B3DABD4}" srcId="{BEBE19B9-7361-498C-A35E-1DDF97BAF84A}" destId="{F645D786-C98F-4E63-B624-AE3FBD3B2A23}" srcOrd="0" destOrd="0" parTransId="{27583FA5-B7A8-4A43-B441-0CDEB9A8FBCB}" sibTransId="{3C91C7BE-66C6-40CF-8747-2B790747D7DD}"/>
    <dgm:cxn modelId="{2BFAACB5-CAE2-4D6E-A8FC-48E9BB51829D}" type="presOf" srcId="{5862A134-0072-4AB6-AB7E-CCA353E57487}" destId="{445F11C9-8217-401E-ACE5-E972129CAC74}" srcOrd="0" destOrd="0" presId="urn:microsoft.com/office/officeart/2005/8/layout/hList1"/>
    <dgm:cxn modelId="{4C0CF01D-0BE6-4E48-B73E-D6773A2A822B}" srcId="{B6C75DF2-AEC9-445E-816F-C188979969AB}" destId="{48B67EBC-7590-41D5-A0C3-F6AFC74158D0}" srcOrd="0" destOrd="0" parTransId="{2DFD0ACD-C533-4DD2-AA4B-C2063C32B860}" sibTransId="{C8B9FE01-1A5B-42AB-B8CD-894D1447A9FB}"/>
    <dgm:cxn modelId="{007ADE9B-1905-49F0-B542-624C8DAA931E}" type="presOf" srcId="{48B67EBC-7590-41D5-A0C3-F6AFC74158D0}" destId="{3860F4F4-724E-4F81-885C-C9630B5BBEDC}" srcOrd="0" destOrd="0" presId="urn:microsoft.com/office/officeart/2005/8/layout/hList1"/>
    <dgm:cxn modelId="{319A8B51-5AA9-44A4-A50F-E3DB033E9AB4}" srcId="{E730327E-0080-4F78-9DB9-5528567F793A}" destId="{254A1AE4-7330-4DAA-819A-BB008F7C04A8}" srcOrd="1" destOrd="0" parTransId="{C2699235-BA49-4D2A-939E-438CF3C19924}" sibTransId="{0E2ACDCA-15A4-4947-AB67-B2F56A960924}"/>
    <dgm:cxn modelId="{4864DB54-50FE-435D-8898-824925DF5078}" srcId="{B6C75DF2-AEC9-445E-816F-C188979969AB}" destId="{BEBE19B9-7361-498C-A35E-1DDF97BAF84A}" srcOrd="2" destOrd="0" parTransId="{4FD1297D-BDF4-427A-9DC6-60DC6FA001E7}" sibTransId="{8DEB7A5A-C72D-4E31-8123-16FFD5AE34F0}"/>
    <dgm:cxn modelId="{0792F6A5-11CF-41C2-A6CC-22D03C9CCFC5}" type="presOf" srcId="{254A1AE4-7330-4DAA-819A-BB008F7C04A8}" destId="{E246F163-1DDD-4517-9802-02DEC79DEEA2}" srcOrd="0" destOrd="1" presId="urn:microsoft.com/office/officeart/2005/8/layout/hList1"/>
    <dgm:cxn modelId="{ACE6A2FA-19DF-4F78-9AB0-20D6D09A01D4}" type="presOf" srcId="{E730327E-0080-4F78-9DB9-5528567F793A}" destId="{E1B608C8-5BE9-4774-8D8A-57E80B103537}" srcOrd="0" destOrd="0" presId="urn:microsoft.com/office/officeart/2005/8/layout/hList1"/>
    <dgm:cxn modelId="{B5188DF4-8F5D-46FA-B1EA-BCCA8608553E}" srcId="{48B67EBC-7590-41D5-A0C3-F6AFC74158D0}" destId="{5862A134-0072-4AB6-AB7E-CCA353E57487}" srcOrd="0" destOrd="0" parTransId="{17C6E991-36AC-41BC-A7F0-83EE9F78C7EC}" sibTransId="{409861C4-B70D-4802-80F3-88551C7A67CB}"/>
    <dgm:cxn modelId="{D0523D70-5564-462D-8B8D-342C8C612733}" srcId="{E730327E-0080-4F78-9DB9-5528567F793A}" destId="{BF01775A-F191-421A-BF92-77F4AD879266}" srcOrd="0" destOrd="0" parTransId="{68F95F55-670E-4BC3-95D0-C6321BF74AAA}" sibTransId="{0C6A3FC9-331B-49DF-8D80-9D4EA74909F6}"/>
    <dgm:cxn modelId="{5B77B487-1306-4C08-9FA8-7E78B977A086}" type="presOf" srcId="{F645D786-C98F-4E63-B624-AE3FBD3B2A23}" destId="{A94A2EC0-07EE-4FCE-AE03-1804E410A5C2}" srcOrd="0" destOrd="0" presId="urn:microsoft.com/office/officeart/2005/8/layout/hList1"/>
    <dgm:cxn modelId="{7F8DE3AB-6438-41FF-A1E0-A21C770023CB}" srcId="{48B67EBC-7590-41D5-A0C3-F6AFC74158D0}" destId="{B1935C68-F9F4-496B-8BCB-658C4553095C}" srcOrd="1" destOrd="0" parTransId="{A641924F-C86C-4CD5-8BC5-77981608D704}" sibTransId="{C34D2E32-2103-42FF-83BE-BBCD77BE9E5A}"/>
    <dgm:cxn modelId="{87EAE654-043D-4254-9DAD-AD1D2221BDF0}" type="presOf" srcId="{B6C75DF2-AEC9-445E-816F-C188979969AB}" destId="{BE6475DC-A8CA-4C8B-916F-45503AC5A269}" srcOrd="0" destOrd="0" presId="urn:microsoft.com/office/officeart/2005/8/layout/hList1"/>
    <dgm:cxn modelId="{C6D7BD70-F1B3-42D9-87B4-94D423DB351B}" type="presOf" srcId="{BF01775A-F191-421A-BF92-77F4AD879266}" destId="{E246F163-1DDD-4517-9802-02DEC79DEEA2}" srcOrd="0" destOrd="0" presId="urn:microsoft.com/office/officeart/2005/8/layout/hList1"/>
    <dgm:cxn modelId="{180084DF-5C0B-4473-8230-155536E17FAF}" type="presParOf" srcId="{BE6475DC-A8CA-4C8B-916F-45503AC5A269}" destId="{FD80F04E-748D-4857-9589-7C5F65B88E30}" srcOrd="0" destOrd="0" presId="urn:microsoft.com/office/officeart/2005/8/layout/hList1"/>
    <dgm:cxn modelId="{26A6C744-EBAA-49F2-B3B9-E0B388BA1F6F}" type="presParOf" srcId="{FD80F04E-748D-4857-9589-7C5F65B88E30}" destId="{3860F4F4-724E-4F81-885C-C9630B5BBEDC}" srcOrd="0" destOrd="0" presId="urn:microsoft.com/office/officeart/2005/8/layout/hList1"/>
    <dgm:cxn modelId="{DC6C4F8D-7F51-4502-8806-B3953FB2045E}" type="presParOf" srcId="{FD80F04E-748D-4857-9589-7C5F65B88E30}" destId="{445F11C9-8217-401E-ACE5-E972129CAC74}" srcOrd="1" destOrd="0" presId="urn:microsoft.com/office/officeart/2005/8/layout/hList1"/>
    <dgm:cxn modelId="{5346463F-F9D9-4F01-8F03-B92540A941D8}" type="presParOf" srcId="{BE6475DC-A8CA-4C8B-916F-45503AC5A269}" destId="{A02906E4-5DE0-4613-8C76-A5DEDEDC1789}" srcOrd="1" destOrd="0" presId="urn:microsoft.com/office/officeart/2005/8/layout/hList1"/>
    <dgm:cxn modelId="{62058165-862B-4617-8DB3-A5C180F14F8A}" type="presParOf" srcId="{BE6475DC-A8CA-4C8B-916F-45503AC5A269}" destId="{47887E17-DB56-4043-AD07-9FCD6730AAE2}" srcOrd="2" destOrd="0" presId="urn:microsoft.com/office/officeart/2005/8/layout/hList1"/>
    <dgm:cxn modelId="{92211D6D-A4B9-417A-BC24-93909B287A23}" type="presParOf" srcId="{47887E17-DB56-4043-AD07-9FCD6730AAE2}" destId="{E1B608C8-5BE9-4774-8D8A-57E80B103537}" srcOrd="0" destOrd="0" presId="urn:microsoft.com/office/officeart/2005/8/layout/hList1"/>
    <dgm:cxn modelId="{8C28DA37-4631-46BA-B7EE-E486A3EFEACB}" type="presParOf" srcId="{47887E17-DB56-4043-AD07-9FCD6730AAE2}" destId="{E246F163-1DDD-4517-9802-02DEC79DEEA2}" srcOrd="1" destOrd="0" presId="urn:microsoft.com/office/officeart/2005/8/layout/hList1"/>
    <dgm:cxn modelId="{02BCCFDA-DEF6-4B66-976E-A031DFA23A80}" type="presParOf" srcId="{BE6475DC-A8CA-4C8B-916F-45503AC5A269}" destId="{A4771DF5-E640-4D3F-A966-3EE6F4396DD5}" srcOrd="3" destOrd="0" presId="urn:microsoft.com/office/officeart/2005/8/layout/hList1"/>
    <dgm:cxn modelId="{C6F63794-6CD2-450D-AA16-301B8C35F80B}" type="presParOf" srcId="{BE6475DC-A8CA-4C8B-916F-45503AC5A269}" destId="{04F69902-A297-41C5-99F3-3C708CDD09B0}" srcOrd="4" destOrd="0" presId="urn:microsoft.com/office/officeart/2005/8/layout/hList1"/>
    <dgm:cxn modelId="{9B496640-98F9-4FAF-AAA4-93C206260E5D}" type="presParOf" srcId="{04F69902-A297-41C5-99F3-3C708CDD09B0}" destId="{AE549430-5390-4897-938C-990CB26D635F}" srcOrd="0" destOrd="0" presId="urn:microsoft.com/office/officeart/2005/8/layout/hList1"/>
    <dgm:cxn modelId="{58FB9967-44D3-4EA1-8BC7-E2C896F601BF}" type="presParOf" srcId="{04F69902-A297-41C5-99F3-3C708CDD09B0}" destId="{A94A2EC0-07EE-4FCE-AE03-1804E410A5C2}"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19B6666F-78AF-4F7D-8A68-1C1899DE655C}" type="doc">
      <dgm:prSet loTypeId="urn:microsoft.com/office/officeart/2005/8/layout/vList2" loCatId="list" qsTypeId="urn:microsoft.com/office/officeart/2005/8/quickstyle/simple1" qsCatId="simple" csTypeId="urn:microsoft.com/office/officeart/2005/8/colors/accent4_2" csCatId="accent4" phldr="1"/>
      <dgm:spPr/>
      <dgm:t>
        <a:bodyPr/>
        <a:lstStyle/>
        <a:p>
          <a:endParaRPr lang="en-US"/>
        </a:p>
      </dgm:t>
    </dgm:pt>
    <dgm:pt modelId="{EDF653B5-044F-4366-92CD-196F01082490}">
      <dgm:prSet phldrT="[Text]"/>
      <dgm:spPr/>
      <dgm:t>
        <a:bodyPr/>
        <a:lstStyle/>
        <a:p>
          <a:r>
            <a:rPr lang="en-US" dirty="0" smtClean="0"/>
            <a:t>Maintaining grades trumps exam prep</a:t>
          </a:r>
          <a:endParaRPr lang="en-US" dirty="0"/>
        </a:p>
      </dgm:t>
    </dgm:pt>
    <dgm:pt modelId="{479C3E93-82FD-4119-8EF4-A6EC0464579B}" type="parTrans" cxnId="{EFD07951-A948-46B0-BB31-E511F1359B9B}">
      <dgm:prSet/>
      <dgm:spPr/>
      <dgm:t>
        <a:bodyPr/>
        <a:lstStyle/>
        <a:p>
          <a:endParaRPr lang="en-US"/>
        </a:p>
      </dgm:t>
    </dgm:pt>
    <dgm:pt modelId="{5950F420-4CC2-4398-A49A-A972990A5B05}" type="sibTrans" cxnId="{EFD07951-A948-46B0-BB31-E511F1359B9B}">
      <dgm:prSet/>
      <dgm:spPr/>
      <dgm:t>
        <a:bodyPr/>
        <a:lstStyle/>
        <a:p>
          <a:endParaRPr lang="en-US"/>
        </a:p>
      </dgm:t>
    </dgm:pt>
    <dgm:pt modelId="{B37AB3AD-C882-4561-BE65-0453FAEC7796}">
      <dgm:prSet phldrT="[Text]"/>
      <dgm:spPr/>
      <dgm:t>
        <a:bodyPr/>
        <a:lstStyle/>
        <a:p>
          <a:r>
            <a:rPr lang="en-US" dirty="0" smtClean="0"/>
            <a:t>Strike a balance—some weeks may require more class studying than exam studying</a:t>
          </a:r>
          <a:endParaRPr lang="en-US" dirty="0"/>
        </a:p>
      </dgm:t>
    </dgm:pt>
    <dgm:pt modelId="{55DBA59F-5EC3-4ECD-9695-5088BD2D73D5}" type="parTrans" cxnId="{6D05B0A5-7292-45CD-A8BA-5C11FA9D86FF}">
      <dgm:prSet/>
      <dgm:spPr/>
    </dgm:pt>
    <dgm:pt modelId="{241CCB9C-5902-4E00-9E88-08402E24FADC}" type="sibTrans" cxnId="{6D05B0A5-7292-45CD-A8BA-5C11FA9D86FF}">
      <dgm:prSet/>
      <dgm:spPr/>
    </dgm:pt>
    <dgm:pt modelId="{8D60EB37-D6DB-47FF-BD87-7D4EE6B803EB}" type="pres">
      <dgm:prSet presAssocID="{19B6666F-78AF-4F7D-8A68-1C1899DE655C}" presName="linear" presStyleCnt="0">
        <dgm:presLayoutVars>
          <dgm:animLvl val="lvl"/>
          <dgm:resizeHandles val="exact"/>
        </dgm:presLayoutVars>
      </dgm:prSet>
      <dgm:spPr/>
    </dgm:pt>
    <dgm:pt modelId="{3CDC3EAD-A202-4A34-8BEC-9D667C63B981}" type="pres">
      <dgm:prSet presAssocID="{EDF653B5-044F-4366-92CD-196F01082490}" presName="parentText" presStyleLbl="node1" presStyleIdx="0" presStyleCnt="2">
        <dgm:presLayoutVars>
          <dgm:chMax val="0"/>
          <dgm:bulletEnabled val="1"/>
        </dgm:presLayoutVars>
      </dgm:prSet>
      <dgm:spPr/>
    </dgm:pt>
    <dgm:pt modelId="{F6AFD62D-7B64-43E6-B927-787A3BFBFB56}" type="pres">
      <dgm:prSet presAssocID="{5950F420-4CC2-4398-A49A-A972990A5B05}" presName="spacer" presStyleCnt="0"/>
      <dgm:spPr/>
    </dgm:pt>
    <dgm:pt modelId="{41AF3DB0-8D48-40C8-8BC5-F3E54C35B068}" type="pres">
      <dgm:prSet presAssocID="{B37AB3AD-C882-4561-BE65-0453FAEC7796}" presName="parentText" presStyleLbl="node1" presStyleIdx="1" presStyleCnt="2">
        <dgm:presLayoutVars>
          <dgm:chMax val="0"/>
          <dgm:bulletEnabled val="1"/>
        </dgm:presLayoutVars>
      </dgm:prSet>
      <dgm:spPr/>
      <dgm:t>
        <a:bodyPr/>
        <a:lstStyle/>
        <a:p>
          <a:endParaRPr lang="en-US"/>
        </a:p>
      </dgm:t>
    </dgm:pt>
  </dgm:ptLst>
  <dgm:cxnLst>
    <dgm:cxn modelId="{C2DAB7B6-9BAE-4E05-BF7A-5850FF07565D}" type="presOf" srcId="{EDF653B5-044F-4366-92CD-196F01082490}" destId="{3CDC3EAD-A202-4A34-8BEC-9D667C63B981}" srcOrd="0" destOrd="0" presId="urn:microsoft.com/office/officeart/2005/8/layout/vList2"/>
    <dgm:cxn modelId="{3F9FAB4A-169E-40D9-992F-DDB1B510F4C2}" type="presOf" srcId="{19B6666F-78AF-4F7D-8A68-1C1899DE655C}" destId="{8D60EB37-D6DB-47FF-BD87-7D4EE6B803EB}" srcOrd="0" destOrd="0" presId="urn:microsoft.com/office/officeart/2005/8/layout/vList2"/>
    <dgm:cxn modelId="{EFD07951-A948-46B0-BB31-E511F1359B9B}" srcId="{19B6666F-78AF-4F7D-8A68-1C1899DE655C}" destId="{EDF653B5-044F-4366-92CD-196F01082490}" srcOrd="0" destOrd="0" parTransId="{479C3E93-82FD-4119-8EF4-A6EC0464579B}" sibTransId="{5950F420-4CC2-4398-A49A-A972990A5B05}"/>
    <dgm:cxn modelId="{6D05B0A5-7292-45CD-A8BA-5C11FA9D86FF}" srcId="{19B6666F-78AF-4F7D-8A68-1C1899DE655C}" destId="{B37AB3AD-C882-4561-BE65-0453FAEC7796}" srcOrd="1" destOrd="0" parTransId="{55DBA59F-5EC3-4ECD-9695-5088BD2D73D5}" sibTransId="{241CCB9C-5902-4E00-9E88-08402E24FADC}"/>
    <dgm:cxn modelId="{1559BF9C-0A31-48BF-A4C5-C2965C2F93E6}" type="presOf" srcId="{B37AB3AD-C882-4561-BE65-0453FAEC7796}" destId="{41AF3DB0-8D48-40C8-8BC5-F3E54C35B068}" srcOrd="0" destOrd="0" presId="urn:microsoft.com/office/officeart/2005/8/layout/vList2"/>
    <dgm:cxn modelId="{5C5DA440-D008-4BA9-A646-9F85E877E9A5}" type="presParOf" srcId="{8D60EB37-D6DB-47FF-BD87-7D4EE6B803EB}" destId="{3CDC3EAD-A202-4A34-8BEC-9D667C63B981}" srcOrd="0" destOrd="0" presId="urn:microsoft.com/office/officeart/2005/8/layout/vList2"/>
    <dgm:cxn modelId="{F5D360CE-BE5E-4A16-BBBA-0D16E22C7D9C}" type="presParOf" srcId="{8D60EB37-D6DB-47FF-BD87-7D4EE6B803EB}" destId="{F6AFD62D-7B64-43E6-B927-787A3BFBFB56}" srcOrd="1" destOrd="0" presId="urn:microsoft.com/office/officeart/2005/8/layout/vList2"/>
    <dgm:cxn modelId="{2E1912F9-5568-4A20-AECE-346434A925C9}" type="presParOf" srcId="{8D60EB37-D6DB-47FF-BD87-7D4EE6B803EB}" destId="{41AF3DB0-8D48-40C8-8BC5-F3E54C35B068}"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19B6666F-78AF-4F7D-8A68-1C1899DE655C}" type="doc">
      <dgm:prSet loTypeId="urn:microsoft.com/office/officeart/2005/8/layout/list1" loCatId="list" qsTypeId="urn:microsoft.com/office/officeart/2005/8/quickstyle/simple1" qsCatId="simple" csTypeId="urn:microsoft.com/office/officeart/2005/8/colors/accent5_2" csCatId="accent5" phldr="1"/>
      <dgm:spPr/>
      <dgm:t>
        <a:bodyPr/>
        <a:lstStyle/>
        <a:p>
          <a:endParaRPr lang="en-US"/>
        </a:p>
      </dgm:t>
    </dgm:pt>
    <dgm:pt modelId="{EDF653B5-044F-4366-92CD-196F01082490}">
      <dgm:prSet phldrT="[Text]"/>
      <dgm:spPr/>
      <dgm:t>
        <a:bodyPr/>
        <a:lstStyle/>
        <a:p>
          <a:r>
            <a:rPr lang="en-US" dirty="0" smtClean="0"/>
            <a:t>Classes often don’t get to the final units</a:t>
          </a:r>
          <a:endParaRPr lang="en-US" dirty="0"/>
        </a:p>
      </dgm:t>
    </dgm:pt>
    <dgm:pt modelId="{479C3E93-82FD-4119-8EF4-A6EC0464579B}" type="parTrans" cxnId="{EFD07951-A948-46B0-BB31-E511F1359B9B}">
      <dgm:prSet/>
      <dgm:spPr/>
      <dgm:t>
        <a:bodyPr/>
        <a:lstStyle/>
        <a:p>
          <a:endParaRPr lang="en-US"/>
        </a:p>
      </dgm:t>
    </dgm:pt>
    <dgm:pt modelId="{5950F420-4CC2-4398-A49A-A972990A5B05}" type="sibTrans" cxnId="{EFD07951-A948-46B0-BB31-E511F1359B9B}">
      <dgm:prSet/>
      <dgm:spPr/>
      <dgm:t>
        <a:bodyPr/>
        <a:lstStyle/>
        <a:p>
          <a:endParaRPr lang="en-US"/>
        </a:p>
      </dgm:t>
    </dgm:pt>
    <dgm:pt modelId="{21CF1DCF-5B69-47A7-94E7-9544F3914CE6}">
      <dgm:prSet phldrT="[Text]"/>
      <dgm:spPr/>
      <dgm:t>
        <a:bodyPr/>
        <a:lstStyle/>
        <a:p>
          <a:r>
            <a:rPr lang="en-US" dirty="0" smtClean="0"/>
            <a:t>Go beyond a test prep book—use your textbook</a:t>
          </a:r>
          <a:endParaRPr lang="en-US" dirty="0"/>
        </a:p>
      </dgm:t>
    </dgm:pt>
    <dgm:pt modelId="{1FEAE8A4-1FCE-4CB7-A8FF-77D3A9838B4E}" type="parTrans" cxnId="{D44CBE2C-DF87-4E73-BC2D-BDC75F203EFF}">
      <dgm:prSet/>
      <dgm:spPr/>
      <dgm:t>
        <a:bodyPr/>
        <a:lstStyle/>
        <a:p>
          <a:endParaRPr lang="en-US"/>
        </a:p>
      </dgm:t>
    </dgm:pt>
    <dgm:pt modelId="{EE45D0B4-CEA1-4620-86CE-C8197AFDBC21}" type="sibTrans" cxnId="{D44CBE2C-DF87-4E73-BC2D-BDC75F203EFF}">
      <dgm:prSet/>
      <dgm:spPr/>
      <dgm:t>
        <a:bodyPr/>
        <a:lstStyle/>
        <a:p>
          <a:endParaRPr lang="en-US"/>
        </a:p>
      </dgm:t>
    </dgm:pt>
    <dgm:pt modelId="{488E9D21-55E2-4E3B-8E22-D5942A99E37D}">
      <dgm:prSet phldrT="[Text]"/>
      <dgm:spPr/>
      <dgm:t>
        <a:bodyPr/>
        <a:lstStyle/>
        <a:p>
          <a:r>
            <a:rPr lang="en-US" dirty="0" smtClean="0"/>
            <a:t>Ask your teacher for additional resources</a:t>
          </a:r>
          <a:endParaRPr lang="en-US" dirty="0"/>
        </a:p>
      </dgm:t>
    </dgm:pt>
    <dgm:pt modelId="{2DC9005D-B0E5-431A-93F0-7C912F33B05F}" type="parTrans" cxnId="{3FF33E4D-B579-4A1E-BA15-B2EF49214377}">
      <dgm:prSet/>
      <dgm:spPr/>
      <dgm:t>
        <a:bodyPr/>
        <a:lstStyle/>
        <a:p>
          <a:endParaRPr lang="en-US"/>
        </a:p>
      </dgm:t>
    </dgm:pt>
    <dgm:pt modelId="{903D2DCF-E438-4E0B-8CFA-FA712E80B6E6}" type="sibTrans" cxnId="{3FF33E4D-B579-4A1E-BA15-B2EF49214377}">
      <dgm:prSet/>
      <dgm:spPr/>
      <dgm:t>
        <a:bodyPr/>
        <a:lstStyle/>
        <a:p>
          <a:endParaRPr lang="en-US"/>
        </a:p>
      </dgm:t>
    </dgm:pt>
    <dgm:pt modelId="{8AC32B98-A2EF-4CFD-B7BB-CB17B1F57127}">
      <dgm:prSet phldrT="[Text]"/>
      <dgm:spPr/>
      <dgm:t>
        <a:bodyPr/>
        <a:lstStyle/>
        <a:p>
          <a:r>
            <a:rPr lang="en-US" dirty="0" smtClean="0"/>
            <a:t>Ask questions when you need to</a:t>
          </a:r>
          <a:endParaRPr lang="en-US" dirty="0"/>
        </a:p>
      </dgm:t>
    </dgm:pt>
    <dgm:pt modelId="{9805B945-BB33-4154-AE84-8BD4F00EA88F}" type="parTrans" cxnId="{7CAFA76C-A6F9-4E15-A35C-5D930B2E6819}">
      <dgm:prSet/>
      <dgm:spPr/>
      <dgm:t>
        <a:bodyPr/>
        <a:lstStyle/>
        <a:p>
          <a:endParaRPr lang="en-US"/>
        </a:p>
      </dgm:t>
    </dgm:pt>
    <dgm:pt modelId="{F39FD296-CC11-4E9B-8583-B77AF41759DF}" type="sibTrans" cxnId="{7CAFA76C-A6F9-4E15-A35C-5D930B2E6819}">
      <dgm:prSet/>
      <dgm:spPr/>
      <dgm:t>
        <a:bodyPr/>
        <a:lstStyle/>
        <a:p>
          <a:endParaRPr lang="en-US"/>
        </a:p>
      </dgm:t>
    </dgm:pt>
    <dgm:pt modelId="{B56DB56A-4E1F-4608-B245-52DAD72AAD20}" type="pres">
      <dgm:prSet presAssocID="{19B6666F-78AF-4F7D-8A68-1C1899DE655C}" presName="linear" presStyleCnt="0">
        <dgm:presLayoutVars>
          <dgm:dir/>
          <dgm:animLvl val="lvl"/>
          <dgm:resizeHandles val="exact"/>
        </dgm:presLayoutVars>
      </dgm:prSet>
      <dgm:spPr/>
    </dgm:pt>
    <dgm:pt modelId="{D75752F3-77A8-4C13-B1E9-B8FCBA118939}" type="pres">
      <dgm:prSet presAssocID="{EDF653B5-044F-4366-92CD-196F01082490}" presName="parentLin" presStyleCnt="0"/>
      <dgm:spPr/>
    </dgm:pt>
    <dgm:pt modelId="{01324B41-189B-4740-B8C2-44ECE6BC132E}" type="pres">
      <dgm:prSet presAssocID="{EDF653B5-044F-4366-92CD-196F01082490}" presName="parentLeftMargin" presStyleLbl="node1" presStyleIdx="0" presStyleCnt="1"/>
      <dgm:spPr/>
    </dgm:pt>
    <dgm:pt modelId="{8157ED0D-CE29-4F3E-BBC8-FF572824FB72}" type="pres">
      <dgm:prSet presAssocID="{EDF653B5-044F-4366-92CD-196F01082490}" presName="parentText" presStyleLbl="node1" presStyleIdx="0" presStyleCnt="1">
        <dgm:presLayoutVars>
          <dgm:chMax val="0"/>
          <dgm:bulletEnabled val="1"/>
        </dgm:presLayoutVars>
      </dgm:prSet>
      <dgm:spPr/>
      <dgm:t>
        <a:bodyPr/>
        <a:lstStyle/>
        <a:p>
          <a:endParaRPr lang="en-US"/>
        </a:p>
      </dgm:t>
    </dgm:pt>
    <dgm:pt modelId="{B55742C0-7EA2-4F1F-A034-FC139E588C6C}" type="pres">
      <dgm:prSet presAssocID="{EDF653B5-044F-4366-92CD-196F01082490}" presName="negativeSpace" presStyleCnt="0"/>
      <dgm:spPr/>
    </dgm:pt>
    <dgm:pt modelId="{AE7E061C-3AAA-4768-8D31-21F4A59C3C10}" type="pres">
      <dgm:prSet presAssocID="{EDF653B5-044F-4366-92CD-196F01082490}" presName="childText" presStyleLbl="conFgAcc1" presStyleIdx="0" presStyleCnt="1">
        <dgm:presLayoutVars>
          <dgm:bulletEnabled val="1"/>
        </dgm:presLayoutVars>
      </dgm:prSet>
      <dgm:spPr/>
      <dgm:t>
        <a:bodyPr/>
        <a:lstStyle/>
        <a:p>
          <a:endParaRPr lang="en-US"/>
        </a:p>
      </dgm:t>
    </dgm:pt>
  </dgm:ptLst>
  <dgm:cxnLst>
    <dgm:cxn modelId="{EFD07951-A948-46B0-BB31-E511F1359B9B}" srcId="{19B6666F-78AF-4F7D-8A68-1C1899DE655C}" destId="{EDF653B5-044F-4366-92CD-196F01082490}" srcOrd="0" destOrd="0" parTransId="{479C3E93-82FD-4119-8EF4-A6EC0464579B}" sibTransId="{5950F420-4CC2-4398-A49A-A972990A5B05}"/>
    <dgm:cxn modelId="{DBC6C7A6-F4AC-4D66-BACF-D1F78E98A63C}" type="presOf" srcId="{488E9D21-55E2-4E3B-8E22-D5942A99E37D}" destId="{AE7E061C-3AAA-4768-8D31-21F4A59C3C10}" srcOrd="0" destOrd="1" presId="urn:microsoft.com/office/officeart/2005/8/layout/list1"/>
    <dgm:cxn modelId="{4556B01B-8DE5-4078-A0B5-77957C79BC0C}" type="presOf" srcId="{EDF653B5-044F-4366-92CD-196F01082490}" destId="{8157ED0D-CE29-4F3E-BBC8-FF572824FB72}" srcOrd="1" destOrd="0" presId="urn:microsoft.com/office/officeart/2005/8/layout/list1"/>
    <dgm:cxn modelId="{7CAFA76C-A6F9-4E15-A35C-5D930B2E6819}" srcId="{EDF653B5-044F-4366-92CD-196F01082490}" destId="{8AC32B98-A2EF-4CFD-B7BB-CB17B1F57127}" srcOrd="2" destOrd="0" parTransId="{9805B945-BB33-4154-AE84-8BD4F00EA88F}" sibTransId="{F39FD296-CC11-4E9B-8583-B77AF41759DF}"/>
    <dgm:cxn modelId="{D44CBE2C-DF87-4E73-BC2D-BDC75F203EFF}" srcId="{EDF653B5-044F-4366-92CD-196F01082490}" destId="{21CF1DCF-5B69-47A7-94E7-9544F3914CE6}" srcOrd="0" destOrd="0" parTransId="{1FEAE8A4-1FCE-4CB7-A8FF-77D3A9838B4E}" sibTransId="{EE45D0B4-CEA1-4620-86CE-C8197AFDBC21}"/>
    <dgm:cxn modelId="{818DA7AA-723A-467F-B462-0A9BFEA545E9}" type="presOf" srcId="{19B6666F-78AF-4F7D-8A68-1C1899DE655C}" destId="{B56DB56A-4E1F-4608-B245-52DAD72AAD20}" srcOrd="0" destOrd="0" presId="urn:microsoft.com/office/officeart/2005/8/layout/list1"/>
    <dgm:cxn modelId="{2019B527-77E3-40B2-AD23-D0959B076176}" type="presOf" srcId="{8AC32B98-A2EF-4CFD-B7BB-CB17B1F57127}" destId="{AE7E061C-3AAA-4768-8D31-21F4A59C3C10}" srcOrd="0" destOrd="2" presId="urn:microsoft.com/office/officeart/2005/8/layout/list1"/>
    <dgm:cxn modelId="{4A6C03EC-3FD7-4FC6-A4F4-F825131BB3C8}" type="presOf" srcId="{21CF1DCF-5B69-47A7-94E7-9544F3914CE6}" destId="{AE7E061C-3AAA-4768-8D31-21F4A59C3C10}" srcOrd="0" destOrd="0" presId="urn:microsoft.com/office/officeart/2005/8/layout/list1"/>
    <dgm:cxn modelId="{3FF33E4D-B579-4A1E-BA15-B2EF49214377}" srcId="{EDF653B5-044F-4366-92CD-196F01082490}" destId="{488E9D21-55E2-4E3B-8E22-D5942A99E37D}" srcOrd="1" destOrd="0" parTransId="{2DC9005D-B0E5-431A-93F0-7C912F33B05F}" sibTransId="{903D2DCF-E438-4E0B-8CFA-FA712E80B6E6}"/>
    <dgm:cxn modelId="{7876B514-0D70-4169-BC76-BD0B67522397}" type="presOf" srcId="{EDF653B5-044F-4366-92CD-196F01082490}" destId="{01324B41-189B-4740-B8C2-44ECE6BC132E}" srcOrd="0" destOrd="0" presId="urn:microsoft.com/office/officeart/2005/8/layout/list1"/>
    <dgm:cxn modelId="{2F02D399-B5CB-4A7F-9002-EB0CF441ACD8}" type="presParOf" srcId="{B56DB56A-4E1F-4608-B245-52DAD72AAD20}" destId="{D75752F3-77A8-4C13-B1E9-B8FCBA118939}" srcOrd="0" destOrd="0" presId="urn:microsoft.com/office/officeart/2005/8/layout/list1"/>
    <dgm:cxn modelId="{668917E1-8D8A-43DC-8C8A-93379FBDA885}" type="presParOf" srcId="{D75752F3-77A8-4C13-B1E9-B8FCBA118939}" destId="{01324B41-189B-4740-B8C2-44ECE6BC132E}" srcOrd="0" destOrd="0" presId="urn:microsoft.com/office/officeart/2005/8/layout/list1"/>
    <dgm:cxn modelId="{1C63769B-9F3D-4AA8-935F-BA7E4E76A578}" type="presParOf" srcId="{D75752F3-77A8-4C13-B1E9-B8FCBA118939}" destId="{8157ED0D-CE29-4F3E-BBC8-FF572824FB72}" srcOrd="1" destOrd="0" presId="urn:microsoft.com/office/officeart/2005/8/layout/list1"/>
    <dgm:cxn modelId="{E6B821B4-D427-4020-84BF-F07533181159}" type="presParOf" srcId="{B56DB56A-4E1F-4608-B245-52DAD72AAD20}" destId="{B55742C0-7EA2-4F1F-A034-FC139E588C6C}" srcOrd="1" destOrd="0" presId="urn:microsoft.com/office/officeart/2005/8/layout/list1"/>
    <dgm:cxn modelId="{B71D8605-8D3A-4870-99A0-940FF5E57813}" type="presParOf" srcId="{B56DB56A-4E1F-4608-B245-52DAD72AAD20}" destId="{AE7E061C-3AAA-4768-8D31-21F4A59C3C10}"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19B6666F-78AF-4F7D-8A68-1C1899DE655C}"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EDF653B5-044F-4366-92CD-196F01082490}">
      <dgm:prSet phldrT="[Text]"/>
      <dgm:spPr/>
      <dgm:t>
        <a:bodyPr/>
        <a:lstStyle/>
        <a:p>
          <a:r>
            <a:rPr lang="en-US" dirty="0" smtClean="0"/>
            <a:t>Digital Tests</a:t>
          </a:r>
          <a:endParaRPr lang="en-US" dirty="0"/>
        </a:p>
      </dgm:t>
    </dgm:pt>
    <dgm:pt modelId="{479C3E93-82FD-4119-8EF4-A6EC0464579B}" type="parTrans" cxnId="{EFD07951-A948-46B0-BB31-E511F1359B9B}">
      <dgm:prSet/>
      <dgm:spPr/>
      <dgm:t>
        <a:bodyPr/>
        <a:lstStyle/>
        <a:p>
          <a:endParaRPr lang="en-US"/>
        </a:p>
      </dgm:t>
    </dgm:pt>
    <dgm:pt modelId="{5950F420-4CC2-4398-A49A-A972990A5B05}" type="sibTrans" cxnId="{EFD07951-A948-46B0-BB31-E511F1359B9B}">
      <dgm:prSet/>
      <dgm:spPr/>
      <dgm:t>
        <a:bodyPr/>
        <a:lstStyle/>
        <a:p>
          <a:endParaRPr lang="en-US"/>
        </a:p>
      </dgm:t>
    </dgm:pt>
    <dgm:pt modelId="{21CF1DCF-5B69-47A7-94E7-9544F3914CE6}">
      <dgm:prSet phldrT="[Text]"/>
      <dgm:spPr/>
      <dgm:t>
        <a:bodyPr/>
        <a:lstStyle/>
        <a:p>
          <a:r>
            <a:rPr lang="en-US" dirty="0" smtClean="0"/>
            <a:t>College Board’s AP Classroom</a:t>
          </a:r>
          <a:endParaRPr lang="en-US" dirty="0"/>
        </a:p>
      </dgm:t>
    </dgm:pt>
    <dgm:pt modelId="{1FEAE8A4-1FCE-4CB7-A8FF-77D3A9838B4E}" type="parTrans" cxnId="{D44CBE2C-DF87-4E73-BC2D-BDC75F203EFF}">
      <dgm:prSet/>
      <dgm:spPr/>
      <dgm:t>
        <a:bodyPr/>
        <a:lstStyle/>
        <a:p>
          <a:endParaRPr lang="en-US"/>
        </a:p>
      </dgm:t>
    </dgm:pt>
    <dgm:pt modelId="{EE45D0B4-CEA1-4620-86CE-C8197AFDBC21}" type="sibTrans" cxnId="{D44CBE2C-DF87-4E73-BC2D-BDC75F203EFF}">
      <dgm:prSet/>
      <dgm:spPr/>
      <dgm:t>
        <a:bodyPr/>
        <a:lstStyle/>
        <a:p>
          <a:endParaRPr lang="en-US"/>
        </a:p>
      </dgm:t>
    </dgm:pt>
    <dgm:pt modelId="{70F0EE6E-1307-432C-A768-242B21EED993}">
      <dgm:prSet phldrT="[Text]"/>
      <dgm:spPr/>
      <dgm:t>
        <a:bodyPr/>
        <a:lstStyle/>
        <a:p>
          <a:r>
            <a:rPr lang="en-US" dirty="0" smtClean="0"/>
            <a:t>Ask your teacher for a join code</a:t>
          </a:r>
          <a:endParaRPr lang="en-US" dirty="0"/>
        </a:p>
      </dgm:t>
    </dgm:pt>
    <dgm:pt modelId="{7C6C8E55-D0DB-472D-9A9D-7117B915F98C}" type="parTrans" cxnId="{F5F2813A-92AE-4A31-887D-86F9DEE98DAB}">
      <dgm:prSet/>
      <dgm:spPr/>
      <dgm:t>
        <a:bodyPr/>
        <a:lstStyle/>
        <a:p>
          <a:endParaRPr lang="en-US"/>
        </a:p>
      </dgm:t>
    </dgm:pt>
    <dgm:pt modelId="{47AF0107-BDB4-47F2-8AD6-DC02CF0904FE}" type="sibTrans" cxnId="{F5F2813A-92AE-4A31-887D-86F9DEE98DAB}">
      <dgm:prSet/>
      <dgm:spPr/>
      <dgm:t>
        <a:bodyPr/>
        <a:lstStyle/>
        <a:p>
          <a:endParaRPr lang="en-US"/>
        </a:p>
      </dgm:t>
    </dgm:pt>
    <dgm:pt modelId="{382C1E70-2B3E-4D00-99AE-F064ABFEE79D}">
      <dgm:prSet phldrT="[Text]"/>
      <dgm:spPr/>
      <dgm:t>
        <a:bodyPr/>
        <a:lstStyle/>
        <a:p>
          <a:r>
            <a:rPr lang="en-US" dirty="0" smtClean="0"/>
            <a:t>Paper Tests</a:t>
          </a:r>
          <a:endParaRPr lang="en-US" dirty="0"/>
        </a:p>
      </dgm:t>
    </dgm:pt>
    <dgm:pt modelId="{4A6A3B7C-52A4-45AA-BEB3-819C0933F0E8}" type="parTrans" cxnId="{B19D557F-C441-4305-B5B7-C73073B7A280}">
      <dgm:prSet/>
      <dgm:spPr/>
      <dgm:t>
        <a:bodyPr/>
        <a:lstStyle/>
        <a:p>
          <a:endParaRPr lang="en-US"/>
        </a:p>
      </dgm:t>
    </dgm:pt>
    <dgm:pt modelId="{A4BECD4A-6F52-4DEF-B150-BE8952095D28}" type="sibTrans" cxnId="{B19D557F-C441-4305-B5B7-C73073B7A280}">
      <dgm:prSet/>
      <dgm:spPr/>
      <dgm:t>
        <a:bodyPr/>
        <a:lstStyle/>
        <a:p>
          <a:endParaRPr lang="en-US"/>
        </a:p>
      </dgm:t>
    </dgm:pt>
    <dgm:pt modelId="{95E16B7E-960D-4169-AF26-673810BD1A1A}">
      <dgm:prSet phldrT="[Text]"/>
      <dgm:spPr/>
      <dgm:t>
        <a:bodyPr/>
        <a:lstStyle/>
        <a:p>
          <a:r>
            <a:rPr lang="en-US" dirty="0" smtClean="0"/>
            <a:t>AP prep books</a:t>
          </a:r>
          <a:endParaRPr lang="en-US" dirty="0"/>
        </a:p>
      </dgm:t>
    </dgm:pt>
    <dgm:pt modelId="{115D0E78-9F4E-4D4D-A905-195372DD98A3}" type="parTrans" cxnId="{A5EF98AB-78D1-4F70-8769-4786AEB20439}">
      <dgm:prSet/>
      <dgm:spPr/>
      <dgm:t>
        <a:bodyPr/>
        <a:lstStyle/>
        <a:p>
          <a:endParaRPr lang="en-US"/>
        </a:p>
      </dgm:t>
    </dgm:pt>
    <dgm:pt modelId="{93817349-A0C2-490B-BBEE-677A33F1B2AA}" type="sibTrans" cxnId="{A5EF98AB-78D1-4F70-8769-4786AEB20439}">
      <dgm:prSet/>
      <dgm:spPr/>
      <dgm:t>
        <a:bodyPr/>
        <a:lstStyle/>
        <a:p>
          <a:endParaRPr lang="en-US"/>
        </a:p>
      </dgm:t>
    </dgm:pt>
    <dgm:pt modelId="{B65B4681-D2AA-4BAD-9C1A-4C529AD1A0B0}">
      <dgm:prSet phldrT="[Text]"/>
      <dgm:spPr/>
      <dgm:t>
        <a:bodyPr/>
        <a:lstStyle/>
        <a:p>
          <a:r>
            <a:rPr lang="en-US" dirty="0" smtClean="0"/>
            <a:t>C2 Education’s practice tests</a:t>
          </a:r>
          <a:endParaRPr lang="en-US" dirty="0"/>
        </a:p>
      </dgm:t>
    </dgm:pt>
    <dgm:pt modelId="{1899BA3B-76C6-4E67-BC2E-91A25491AFC5}" type="parTrans" cxnId="{05F1BFE0-4E9C-4D18-AB4E-D9C9DEA53878}">
      <dgm:prSet/>
      <dgm:spPr/>
      <dgm:t>
        <a:bodyPr/>
        <a:lstStyle/>
        <a:p>
          <a:endParaRPr lang="en-US"/>
        </a:p>
      </dgm:t>
    </dgm:pt>
    <dgm:pt modelId="{09E7ABA0-1F66-43F7-BF40-1717E94FB52A}" type="sibTrans" cxnId="{05F1BFE0-4E9C-4D18-AB4E-D9C9DEA53878}">
      <dgm:prSet/>
      <dgm:spPr/>
      <dgm:t>
        <a:bodyPr/>
        <a:lstStyle/>
        <a:p>
          <a:endParaRPr lang="en-US"/>
        </a:p>
      </dgm:t>
    </dgm:pt>
    <dgm:pt modelId="{FE1EA734-5FFC-4D37-9D66-7F4084E54C72}">
      <dgm:prSet phldrT="[Text]"/>
      <dgm:spPr/>
      <dgm:t>
        <a:bodyPr/>
        <a:lstStyle/>
        <a:p>
          <a:r>
            <a:rPr lang="en-US" dirty="0" smtClean="0"/>
            <a:t>Previously released College Board tests</a:t>
          </a:r>
          <a:endParaRPr lang="en-US" dirty="0"/>
        </a:p>
      </dgm:t>
    </dgm:pt>
    <dgm:pt modelId="{399500D0-348E-4C2A-9107-594FF1678972}" type="parTrans" cxnId="{86BD39C7-F24C-4D67-8B84-96792635C5CF}">
      <dgm:prSet/>
      <dgm:spPr/>
      <dgm:t>
        <a:bodyPr/>
        <a:lstStyle/>
        <a:p>
          <a:endParaRPr lang="en-US"/>
        </a:p>
      </dgm:t>
    </dgm:pt>
    <dgm:pt modelId="{A7F1B519-0F5B-46C0-AFA1-776DC4ECC956}" type="sibTrans" cxnId="{86BD39C7-F24C-4D67-8B84-96792635C5CF}">
      <dgm:prSet/>
      <dgm:spPr/>
      <dgm:t>
        <a:bodyPr/>
        <a:lstStyle/>
        <a:p>
          <a:endParaRPr lang="en-US"/>
        </a:p>
      </dgm:t>
    </dgm:pt>
    <dgm:pt modelId="{B56DB56A-4E1F-4608-B245-52DAD72AAD20}" type="pres">
      <dgm:prSet presAssocID="{19B6666F-78AF-4F7D-8A68-1C1899DE655C}" presName="linear" presStyleCnt="0">
        <dgm:presLayoutVars>
          <dgm:dir/>
          <dgm:animLvl val="lvl"/>
          <dgm:resizeHandles val="exact"/>
        </dgm:presLayoutVars>
      </dgm:prSet>
      <dgm:spPr/>
    </dgm:pt>
    <dgm:pt modelId="{D75752F3-77A8-4C13-B1E9-B8FCBA118939}" type="pres">
      <dgm:prSet presAssocID="{EDF653B5-044F-4366-92CD-196F01082490}" presName="parentLin" presStyleCnt="0"/>
      <dgm:spPr/>
    </dgm:pt>
    <dgm:pt modelId="{01324B41-189B-4740-B8C2-44ECE6BC132E}" type="pres">
      <dgm:prSet presAssocID="{EDF653B5-044F-4366-92CD-196F01082490}" presName="parentLeftMargin" presStyleLbl="node1" presStyleIdx="0" presStyleCnt="2"/>
      <dgm:spPr/>
    </dgm:pt>
    <dgm:pt modelId="{8157ED0D-CE29-4F3E-BBC8-FF572824FB72}" type="pres">
      <dgm:prSet presAssocID="{EDF653B5-044F-4366-92CD-196F01082490}" presName="parentText" presStyleLbl="node1" presStyleIdx="0" presStyleCnt="2">
        <dgm:presLayoutVars>
          <dgm:chMax val="0"/>
          <dgm:bulletEnabled val="1"/>
        </dgm:presLayoutVars>
      </dgm:prSet>
      <dgm:spPr/>
      <dgm:t>
        <a:bodyPr/>
        <a:lstStyle/>
        <a:p>
          <a:endParaRPr lang="en-US"/>
        </a:p>
      </dgm:t>
    </dgm:pt>
    <dgm:pt modelId="{B55742C0-7EA2-4F1F-A034-FC139E588C6C}" type="pres">
      <dgm:prSet presAssocID="{EDF653B5-044F-4366-92CD-196F01082490}" presName="negativeSpace" presStyleCnt="0"/>
      <dgm:spPr/>
    </dgm:pt>
    <dgm:pt modelId="{AE7E061C-3AAA-4768-8D31-21F4A59C3C10}" type="pres">
      <dgm:prSet presAssocID="{EDF653B5-044F-4366-92CD-196F01082490}" presName="childText" presStyleLbl="conFgAcc1" presStyleIdx="0" presStyleCnt="2">
        <dgm:presLayoutVars>
          <dgm:bulletEnabled val="1"/>
        </dgm:presLayoutVars>
      </dgm:prSet>
      <dgm:spPr/>
      <dgm:t>
        <a:bodyPr/>
        <a:lstStyle/>
        <a:p>
          <a:endParaRPr lang="en-US"/>
        </a:p>
      </dgm:t>
    </dgm:pt>
    <dgm:pt modelId="{EBC66523-FA69-410A-805F-1B1985980A4D}" type="pres">
      <dgm:prSet presAssocID="{5950F420-4CC2-4398-A49A-A972990A5B05}" presName="spaceBetweenRectangles" presStyleCnt="0"/>
      <dgm:spPr/>
    </dgm:pt>
    <dgm:pt modelId="{E3859A54-9259-4220-840C-82F62DEAFCA9}" type="pres">
      <dgm:prSet presAssocID="{382C1E70-2B3E-4D00-99AE-F064ABFEE79D}" presName="parentLin" presStyleCnt="0"/>
      <dgm:spPr/>
    </dgm:pt>
    <dgm:pt modelId="{B1EC8054-C454-4297-9AD0-4A37B24BD1A5}" type="pres">
      <dgm:prSet presAssocID="{382C1E70-2B3E-4D00-99AE-F064ABFEE79D}" presName="parentLeftMargin" presStyleLbl="node1" presStyleIdx="0" presStyleCnt="2"/>
      <dgm:spPr/>
    </dgm:pt>
    <dgm:pt modelId="{5C3026BB-19CE-433D-84B3-50824DC9DEAD}" type="pres">
      <dgm:prSet presAssocID="{382C1E70-2B3E-4D00-99AE-F064ABFEE79D}" presName="parentText" presStyleLbl="node1" presStyleIdx="1" presStyleCnt="2">
        <dgm:presLayoutVars>
          <dgm:chMax val="0"/>
          <dgm:bulletEnabled val="1"/>
        </dgm:presLayoutVars>
      </dgm:prSet>
      <dgm:spPr/>
    </dgm:pt>
    <dgm:pt modelId="{B82A37D0-BA7D-4D3C-9CB6-A9E520430023}" type="pres">
      <dgm:prSet presAssocID="{382C1E70-2B3E-4D00-99AE-F064ABFEE79D}" presName="negativeSpace" presStyleCnt="0"/>
      <dgm:spPr/>
    </dgm:pt>
    <dgm:pt modelId="{E2F9A6B9-C4BE-48ED-BA8E-BDDF4AD4C3A7}" type="pres">
      <dgm:prSet presAssocID="{382C1E70-2B3E-4D00-99AE-F064ABFEE79D}" presName="childText" presStyleLbl="conFgAcc1" presStyleIdx="1" presStyleCnt="2">
        <dgm:presLayoutVars>
          <dgm:bulletEnabled val="1"/>
        </dgm:presLayoutVars>
      </dgm:prSet>
      <dgm:spPr/>
    </dgm:pt>
  </dgm:ptLst>
  <dgm:cxnLst>
    <dgm:cxn modelId="{EFD07951-A948-46B0-BB31-E511F1359B9B}" srcId="{19B6666F-78AF-4F7D-8A68-1C1899DE655C}" destId="{EDF653B5-044F-4366-92CD-196F01082490}" srcOrd="0" destOrd="0" parTransId="{479C3E93-82FD-4119-8EF4-A6EC0464579B}" sibTransId="{5950F420-4CC2-4398-A49A-A972990A5B05}"/>
    <dgm:cxn modelId="{25D112ED-3D4C-481A-A6A5-3461BE0780C9}" type="presOf" srcId="{70F0EE6E-1307-432C-A768-242B21EED993}" destId="{AE7E061C-3AAA-4768-8D31-21F4A59C3C10}" srcOrd="0" destOrd="1" presId="urn:microsoft.com/office/officeart/2005/8/layout/list1"/>
    <dgm:cxn modelId="{C7FB96D2-A2BD-4AEA-A1EF-1EDEC31E05F1}" type="presOf" srcId="{382C1E70-2B3E-4D00-99AE-F064ABFEE79D}" destId="{5C3026BB-19CE-433D-84B3-50824DC9DEAD}" srcOrd="1" destOrd="0" presId="urn:microsoft.com/office/officeart/2005/8/layout/list1"/>
    <dgm:cxn modelId="{F5F2813A-92AE-4A31-887D-86F9DEE98DAB}" srcId="{EDF653B5-044F-4366-92CD-196F01082490}" destId="{70F0EE6E-1307-432C-A768-242B21EED993}" srcOrd="1" destOrd="0" parTransId="{7C6C8E55-D0DB-472D-9A9D-7117B915F98C}" sibTransId="{47AF0107-BDB4-47F2-8AD6-DC02CF0904FE}"/>
    <dgm:cxn modelId="{818DA7AA-723A-467F-B462-0A9BFEA545E9}" type="presOf" srcId="{19B6666F-78AF-4F7D-8A68-1C1899DE655C}" destId="{B56DB56A-4E1F-4608-B245-52DAD72AAD20}" srcOrd="0" destOrd="0" presId="urn:microsoft.com/office/officeart/2005/8/layout/list1"/>
    <dgm:cxn modelId="{A5EF98AB-78D1-4F70-8769-4786AEB20439}" srcId="{382C1E70-2B3E-4D00-99AE-F064ABFEE79D}" destId="{95E16B7E-960D-4169-AF26-673810BD1A1A}" srcOrd="0" destOrd="0" parTransId="{115D0E78-9F4E-4D4D-A905-195372DD98A3}" sibTransId="{93817349-A0C2-490B-BBEE-677A33F1B2AA}"/>
    <dgm:cxn modelId="{EA12E72E-5A26-4A47-84FB-2114C37A416F}" type="presOf" srcId="{95E16B7E-960D-4169-AF26-673810BD1A1A}" destId="{E2F9A6B9-C4BE-48ED-BA8E-BDDF4AD4C3A7}" srcOrd="0" destOrd="0" presId="urn:microsoft.com/office/officeart/2005/8/layout/list1"/>
    <dgm:cxn modelId="{40156763-7A74-4767-884A-38AA3B187994}" type="presOf" srcId="{FE1EA734-5FFC-4D37-9D66-7F4084E54C72}" destId="{E2F9A6B9-C4BE-48ED-BA8E-BDDF4AD4C3A7}" srcOrd="0" destOrd="1" presId="urn:microsoft.com/office/officeart/2005/8/layout/list1"/>
    <dgm:cxn modelId="{4556B01B-8DE5-4078-A0B5-77957C79BC0C}" type="presOf" srcId="{EDF653B5-044F-4366-92CD-196F01082490}" destId="{8157ED0D-CE29-4F3E-BBC8-FF572824FB72}" srcOrd="1" destOrd="0" presId="urn:microsoft.com/office/officeart/2005/8/layout/list1"/>
    <dgm:cxn modelId="{4A6C03EC-3FD7-4FC6-A4F4-F825131BB3C8}" type="presOf" srcId="{21CF1DCF-5B69-47A7-94E7-9544F3914CE6}" destId="{AE7E061C-3AAA-4768-8D31-21F4A59C3C10}" srcOrd="0" destOrd="0" presId="urn:microsoft.com/office/officeart/2005/8/layout/list1"/>
    <dgm:cxn modelId="{86BD39C7-F24C-4D67-8B84-96792635C5CF}" srcId="{382C1E70-2B3E-4D00-99AE-F064ABFEE79D}" destId="{FE1EA734-5FFC-4D37-9D66-7F4084E54C72}" srcOrd="1" destOrd="0" parTransId="{399500D0-348E-4C2A-9107-594FF1678972}" sibTransId="{A7F1B519-0F5B-46C0-AFA1-776DC4ECC956}"/>
    <dgm:cxn modelId="{3BD0C160-E3C3-46C0-81CF-844F539E2F78}" type="presOf" srcId="{B65B4681-D2AA-4BAD-9C1A-4C529AD1A0B0}" destId="{AE7E061C-3AAA-4768-8D31-21F4A59C3C10}" srcOrd="0" destOrd="2" presId="urn:microsoft.com/office/officeart/2005/8/layout/list1"/>
    <dgm:cxn modelId="{B19D557F-C441-4305-B5B7-C73073B7A280}" srcId="{19B6666F-78AF-4F7D-8A68-1C1899DE655C}" destId="{382C1E70-2B3E-4D00-99AE-F064ABFEE79D}" srcOrd="1" destOrd="0" parTransId="{4A6A3B7C-52A4-45AA-BEB3-819C0933F0E8}" sibTransId="{A4BECD4A-6F52-4DEF-B150-BE8952095D28}"/>
    <dgm:cxn modelId="{7876B514-0D70-4169-BC76-BD0B67522397}" type="presOf" srcId="{EDF653B5-044F-4366-92CD-196F01082490}" destId="{01324B41-189B-4740-B8C2-44ECE6BC132E}" srcOrd="0" destOrd="0" presId="urn:microsoft.com/office/officeart/2005/8/layout/list1"/>
    <dgm:cxn modelId="{05F1BFE0-4E9C-4D18-AB4E-D9C9DEA53878}" srcId="{EDF653B5-044F-4366-92CD-196F01082490}" destId="{B65B4681-D2AA-4BAD-9C1A-4C529AD1A0B0}" srcOrd="2" destOrd="0" parTransId="{1899BA3B-76C6-4E67-BC2E-91A25491AFC5}" sibTransId="{09E7ABA0-1F66-43F7-BF40-1717E94FB52A}"/>
    <dgm:cxn modelId="{D44CBE2C-DF87-4E73-BC2D-BDC75F203EFF}" srcId="{EDF653B5-044F-4366-92CD-196F01082490}" destId="{21CF1DCF-5B69-47A7-94E7-9544F3914CE6}" srcOrd="0" destOrd="0" parTransId="{1FEAE8A4-1FCE-4CB7-A8FF-77D3A9838B4E}" sibTransId="{EE45D0B4-CEA1-4620-86CE-C8197AFDBC21}"/>
    <dgm:cxn modelId="{5F992252-2934-48AB-99E6-1D459D9D8C7E}" type="presOf" srcId="{382C1E70-2B3E-4D00-99AE-F064ABFEE79D}" destId="{B1EC8054-C454-4297-9AD0-4A37B24BD1A5}" srcOrd="0" destOrd="0" presId="urn:microsoft.com/office/officeart/2005/8/layout/list1"/>
    <dgm:cxn modelId="{2F02D399-B5CB-4A7F-9002-EB0CF441ACD8}" type="presParOf" srcId="{B56DB56A-4E1F-4608-B245-52DAD72AAD20}" destId="{D75752F3-77A8-4C13-B1E9-B8FCBA118939}" srcOrd="0" destOrd="0" presId="urn:microsoft.com/office/officeart/2005/8/layout/list1"/>
    <dgm:cxn modelId="{668917E1-8D8A-43DC-8C8A-93379FBDA885}" type="presParOf" srcId="{D75752F3-77A8-4C13-B1E9-B8FCBA118939}" destId="{01324B41-189B-4740-B8C2-44ECE6BC132E}" srcOrd="0" destOrd="0" presId="urn:microsoft.com/office/officeart/2005/8/layout/list1"/>
    <dgm:cxn modelId="{1C63769B-9F3D-4AA8-935F-BA7E4E76A578}" type="presParOf" srcId="{D75752F3-77A8-4C13-B1E9-B8FCBA118939}" destId="{8157ED0D-CE29-4F3E-BBC8-FF572824FB72}" srcOrd="1" destOrd="0" presId="urn:microsoft.com/office/officeart/2005/8/layout/list1"/>
    <dgm:cxn modelId="{E6B821B4-D427-4020-84BF-F07533181159}" type="presParOf" srcId="{B56DB56A-4E1F-4608-B245-52DAD72AAD20}" destId="{B55742C0-7EA2-4F1F-A034-FC139E588C6C}" srcOrd="1" destOrd="0" presId="urn:microsoft.com/office/officeart/2005/8/layout/list1"/>
    <dgm:cxn modelId="{B71D8605-8D3A-4870-99A0-940FF5E57813}" type="presParOf" srcId="{B56DB56A-4E1F-4608-B245-52DAD72AAD20}" destId="{AE7E061C-3AAA-4768-8D31-21F4A59C3C10}" srcOrd="2" destOrd="0" presId="urn:microsoft.com/office/officeart/2005/8/layout/list1"/>
    <dgm:cxn modelId="{0EE6F09D-679A-4F6B-A152-A0909F4B6A96}" type="presParOf" srcId="{B56DB56A-4E1F-4608-B245-52DAD72AAD20}" destId="{EBC66523-FA69-410A-805F-1B1985980A4D}" srcOrd="3" destOrd="0" presId="urn:microsoft.com/office/officeart/2005/8/layout/list1"/>
    <dgm:cxn modelId="{452ED8A5-D17B-4BDC-BAA5-31721048640C}" type="presParOf" srcId="{B56DB56A-4E1F-4608-B245-52DAD72AAD20}" destId="{E3859A54-9259-4220-840C-82F62DEAFCA9}" srcOrd="4" destOrd="0" presId="urn:microsoft.com/office/officeart/2005/8/layout/list1"/>
    <dgm:cxn modelId="{42300946-F7A3-40E5-A14D-9D5C72891C04}" type="presParOf" srcId="{E3859A54-9259-4220-840C-82F62DEAFCA9}" destId="{B1EC8054-C454-4297-9AD0-4A37B24BD1A5}" srcOrd="0" destOrd="0" presId="urn:microsoft.com/office/officeart/2005/8/layout/list1"/>
    <dgm:cxn modelId="{2DDD6969-F695-4E06-AB07-FA767F3C2583}" type="presParOf" srcId="{E3859A54-9259-4220-840C-82F62DEAFCA9}" destId="{5C3026BB-19CE-433D-84B3-50824DC9DEAD}" srcOrd="1" destOrd="0" presId="urn:microsoft.com/office/officeart/2005/8/layout/list1"/>
    <dgm:cxn modelId="{AB316C04-2C55-4D33-9B00-40C22061380E}" type="presParOf" srcId="{B56DB56A-4E1F-4608-B245-52DAD72AAD20}" destId="{B82A37D0-BA7D-4D3C-9CB6-A9E520430023}" srcOrd="5" destOrd="0" presId="urn:microsoft.com/office/officeart/2005/8/layout/list1"/>
    <dgm:cxn modelId="{F9A8A1A1-8CAF-4E3C-83EF-3902C51F7B66}" type="presParOf" srcId="{B56DB56A-4E1F-4608-B245-52DAD72AAD20}" destId="{E2F9A6B9-C4BE-48ED-BA8E-BDDF4AD4C3A7}"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19B6666F-78AF-4F7D-8A68-1C1899DE655C}" type="doc">
      <dgm:prSet loTypeId="urn:microsoft.com/office/officeart/2005/8/layout/list1" loCatId="list" qsTypeId="urn:microsoft.com/office/officeart/2005/8/quickstyle/simple1" qsCatId="simple" csTypeId="urn:microsoft.com/office/officeart/2005/8/colors/accent2_2" csCatId="accent2" phldr="1"/>
      <dgm:spPr/>
      <dgm:t>
        <a:bodyPr/>
        <a:lstStyle/>
        <a:p>
          <a:endParaRPr lang="en-US"/>
        </a:p>
      </dgm:t>
    </dgm:pt>
    <dgm:pt modelId="{EDF653B5-044F-4366-92CD-196F01082490}">
      <dgm:prSet phldrT="[Text]"/>
      <dgm:spPr/>
      <dgm:t>
        <a:bodyPr/>
        <a:lstStyle/>
        <a:p>
          <a:r>
            <a:rPr lang="en-US" dirty="0" smtClean="0"/>
            <a:t>Content Areas</a:t>
          </a:r>
          <a:endParaRPr lang="en-US" dirty="0"/>
        </a:p>
      </dgm:t>
    </dgm:pt>
    <dgm:pt modelId="{479C3E93-82FD-4119-8EF4-A6EC0464579B}" type="parTrans" cxnId="{EFD07951-A948-46B0-BB31-E511F1359B9B}">
      <dgm:prSet/>
      <dgm:spPr/>
      <dgm:t>
        <a:bodyPr/>
        <a:lstStyle/>
        <a:p>
          <a:endParaRPr lang="en-US"/>
        </a:p>
      </dgm:t>
    </dgm:pt>
    <dgm:pt modelId="{5950F420-4CC2-4398-A49A-A972990A5B05}" type="sibTrans" cxnId="{EFD07951-A948-46B0-BB31-E511F1359B9B}">
      <dgm:prSet/>
      <dgm:spPr/>
      <dgm:t>
        <a:bodyPr/>
        <a:lstStyle/>
        <a:p>
          <a:endParaRPr lang="en-US"/>
        </a:p>
      </dgm:t>
    </dgm:pt>
    <dgm:pt modelId="{21CF1DCF-5B69-47A7-94E7-9544F3914CE6}">
      <dgm:prSet phldrT="[Text]"/>
      <dgm:spPr/>
      <dgm:t>
        <a:bodyPr/>
        <a:lstStyle/>
        <a:p>
          <a:r>
            <a:rPr lang="en-US" dirty="0" smtClean="0"/>
            <a:t>Are there units you performed poorly on?</a:t>
          </a:r>
          <a:endParaRPr lang="en-US" dirty="0"/>
        </a:p>
      </dgm:t>
    </dgm:pt>
    <dgm:pt modelId="{1FEAE8A4-1FCE-4CB7-A8FF-77D3A9838B4E}" type="parTrans" cxnId="{D44CBE2C-DF87-4E73-BC2D-BDC75F203EFF}">
      <dgm:prSet/>
      <dgm:spPr/>
      <dgm:t>
        <a:bodyPr/>
        <a:lstStyle/>
        <a:p>
          <a:endParaRPr lang="en-US"/>
        </a:p>
      </dgm:t>
    </dgm:pt>
    <dgm:pt modelId="{EE45D0B4-CEA1-4620-86CE-C8197AFDBC21}" type="sibTrans" cxnId="{D44CBE2C-DF87-4E73-BC2D-BDC75F203EFF}">
      <dgm:prSet/>
      <dgm:spPr/>
      <dgm:t>
        <a:bodyPr/>
        <a:lstStyle/>
        <a:p>
          <a:endParaRPr lang="en-US"/>
        </a:p>
      </dgm:t>
    </dgm:pt>
    <dgm:pt modelId="{382C1E70-2B3E-4D00-99AE-F064ABFEE79D}">
      <dgm:prSet phldrT="[Text]"/>
      <dgm:spPr/>
      <dgm:t>
        <a:bodyPr/>
        <a:lstStyle/>
        <a:p>
          <a:r>
            <a:rPr lang="en-US" dirty="0" smtClean="0"/>
            <a:t>Question Types</a:t>
          </a:r>
          <a:endParaRPr lang="en-US" dirty="0"/>
        </a:p>
      </dgm:t>
    </dgm:pt>
    <dgm:pt modelId="{4A6A3B7C-52A4-45AA-BEB3-819C0933F0E8}" type="parTrans" cxnId="{B19D557F-C441-4305-B5B7-C73073B7A280}">
      <dgm:prSet/>
      <dgm:spPr/>
      <dgm:t>
        <a:bodyPr/>
        <a:lstStyle/>
        <a:p>
          <a:endParaRPr lang="en-US"/>
        </a:p>
      </dgm:t>
    </dgm:pt>
    <dgm:pt modelId="{A4BECD4A-6F52-4DEF-B150-BE8952095D28}" type="sibTrans" cxnId="{B19D557F-C441-4305-B5B7-C73073B7A280}">
      <dgm:prSet/>
      <dgm:spPr/>
      <dgm:t>
        <a:bodyPr/>
        <a:lstStyle/>
        <a:p>
          <a:endParaRPr lang="en-US"/>
        </a:p>
      </dgm:t>
    </dgm:pt>
    <dgm:pt modelId="{95E16B7E-960D-4169-AF26-673810BD1A1A}">
      <dgm:prSet phldrT="[Text]"/>
      <dgm:spPr/>
      <dgm:t>
        <a:bodyPr/>
        <a:lstStyle/>
        <a:p>
          <a:r>
            <a:rPr lang="en-US" dirty="0" smtClean="0"/>
            <a:t>Did you do better on multiple choice or free response questions?</a:t>
          </a:r>
          <a:endParaRPr lang="en-US" dirty="0"/>
        </a:p>
      </dgm:t>
    </dgm:pt>
    <dgm:pt modelId="{115D0E78-9F4E-4D4D-A905-195372DD98A3}" type="parTrans" cxnId="{A5EF98AB-78D1-4F70-8769-4786AEB20439}">
      <dgm:prSet/>
      <dgm:spPr/>
      <dgm:t>
        <a:bodyPr/>
        <a:lstStyle/>
        <a:p>
          <a:endParaRPr lang="en-US"/>
        </a:p>
      </dgm:t>
    </dgm:pt>
    <dgm:pt modelId="{93817349-A0C2-490B-BBEE-677A33F1B2AA}" type="sibTrans" cxnId="{A5EF98AB-78D1-4F70-8769-4786AEB20439}">
      <dgm:prSet/>
      <dgm:spPr/>
      <dgm:t>
        <a:bodyPr/>
        <a:lstStyle/>
        <a:p>
          <a:endParaRPr lang="en-US"/>
        </a:p>
      </dgm:t>
    </dgm:pt>
    <dgm:pt modelId="{6D12AD4C-D54C-4DAE-86D8-D6920705F864}">
      <dgm:prSet phldrT="[Text]"/>
      <dgm:spPr/>
      <dgm:t>
        <a:bodyPr/>
        <a:lstStyle/>
        <a:p>
          <a:r>
            <a:rPr lang="en-US" dirty="0" smtClean="0"/>
            <a:t>Spend more time reviewing</a:t>
          </a:r>
          <a:endParaRPr lang="en-US" dirty="0"/>
        </a:p>
      </dgm:t>
    </dgm:pt>
    <dgm:pt modelId="{FABC55E3-5D19-4396-9F60-CE469403BEAC}" type="parTrans" cxnId="{12888E4D-8DE3-4A59-B9A2-323DD7A69816}">
      <dgm:prSet/>
      <dgm:spPr/>
      <dgm:t>
        <a:bodyPr/>
        <a:lstStyle/>
        <a:p>
          <a:endParaRPr lang="en-US"/>
        </a:p>
      </dgm:t>
    </dgm:pt>
    <dgm:pt modelId="{ED7B8079-04A0-4E5F-B3B8-50C133413C5C}" type="sibTrans" cxnId="{12888E4D-8DE3-4A59-B9A2-323DD7A69816}">
      <dgm:prSet/>
      <dgm:spPr/>
      <dgm:t>
        <a:bodyPr/>
        <a:lstStyle/>
        <a:p>
          <a:endParaRPr lang="en-US"/>
        </a:p>
      </dgm:t>
    </dgm:pt>
    <dgm:pt modelId="{A32BDCE2-58D6-4190-96C0-A6AB445D9AC9}">
      <dgm:prSet phldrT="[Text]"/>
      <dgm:spPr/>
      <dgm:t>
        <a:bodyPr/>
        <a:lstStyle/>
        <a:p>
          <a:r>
            <a:rPr lang="en-US" dirty="0" smtClean="0"/>
            <a:t>Practice with challenging questions types</a:t>
          </a:r>
          <a:endParaRPr lang="en-US" dirty="0"/>
        </a:p>
      </dgm:t>
    </dgm:pt>
    <dgm:pt modelId="{177F20FA-B54C-45BF-8D07-77CE76043C52}" type="parTrans" cxnId="{99851F0F-6BA4-49AD-B6BE-3C27F7827BEB}">
      <dgm:prSet/>
      <dgm:spPr/>
      <dgm:t>
        <a:bodyPr/>
        <a:lstStyle/>
        <a:p>
          <a:endParaRPr lang="en-US"/>
        </a:p>
      </dgm:t>
    </dgm:pt>
    <dgm:pt modelId="{D4C82CF2-84CE-47C2-AE80-1DCE8A627036}" type="sibTrans" cxnId="{99851F0F-6BA4-49AD-B6BE-3C27F7827BEB}">
      <dgm:prSet/>
      <dgm:spPr/>
      <dgm:t>
        <a:bodyPr/>
        <a:lstStyle/>
        <a:p>
          <a:endParaRPr lang="en-US"/>
        </a:p>
      </dgm:t>
    </dgm:pt>
    <dgm:pt modelId="{B56DB56A-4E1F-4608-B245-52DAD72AAD20}" type="pres">
      <dgm:prSet presAssocID="{19B6666F-78AF-4F7D-8A68-1C1899DE655C}" presName="linear" presStyleCnt="0">
        <dgm:presLayoutVars>
          <dgm:dir/>
          <dgm:animLvl val="lvl"/>
          <dgm:resizeHandles val="exact"/>
        </dgm:presLayoutVars>
      </dgm:prSet>
      <dgm:spPr/>
    </dgm:pt>
    <dgm:pt modelId="{D75752F3-77A8-4C13-B1E9-B8FCBA118939}" type="pres">
      <dgm:prSet presAssocID="{EDF653B5-044F-4366-92CD-196F01082490}" presName="parentLin" presStyleCnt="0"/>
      <dgm:spPr/>
    </dgm:pt>
    <dgm:pt modelId="{01324B41-189B-4740-B8C2-44ECE6BC132E}" type="pres">
      <dgm:prSet presAssocID="{EDF653B5-044F-4366-92CD-196F01082490}" presName="parentLeftMargin" presStyleLbl="node1" presStyleIdx="0" presStyleCnt="2"/>
      <dgm:spPr/>
    </dgm:pt>
    <dgm:pt modelId="{8157ED0D-CE29-4F3E-BBC8-FF572824FB72}" type="pres">
      <dgm:prSet presAssocID="{EDF653B5-044F-4366-92CD-196F01082490}" presName="parentText" presStyleLbl="node1" presStyleIdx="0" presStyleCnt="2">
        <dgm:presLayoutVars>
          <dgm:chMax val="0"/>
          <dgm:bulletEnabled val="1"/>
        </dgm:presLayoutVars>
      </dgm:prSet>
      <dgm:spPr/>
      <dgm:t>
        <a:bodyPr/>
        <a:lstStyle/>
        <a:p>
          <a:endParaRPr lang="en-US"/>
        </a:p>
      </dgm:t>
    </dgm:pt>
    <dgm:pt modelId="{B55742C0-7EA2-4F1F-A034-FC139E588C6C}" type="pres">
      <dgm:prSet presAssocID="{EDF653B5-044F-4366-92CD-196F01082490}" presName="negativeSpace" presStyleCnt="0"/>
      <dgm:spPr/>
    </dgm:pt>
    <dgm:pt modelId="{AE7E061C-3AAA-4768-8D31-21F4A59C3C10}" type="pres">
      <dgm:prSet presAssocID="{EDF653B5-044F-4366-92CD-196F01082490}" presName="childText" presStyleLbl="conFgAcc1" presStyleIdx="0" presStyleCnt="2">
        <dgm:presLayoutVars>
          <dgm:bulletEnabled val="1"/>
        </dgm:presLayoutVars>
      </dgm:prSet>
      <dgm:spPr/>
      <dgm:t>
        <a:bodyPr/>
        <a:lstStyle/>
        <a:p>
          <a:endParaRPr lang="en-US"/>
        </a:p>
      </dgm:t>
    </dgm:pt>
    <dgm:pt modelId="{EBC66523-FA69-410A-805F-1B1985980A4D}" type="pres">
      <dgm:prSet presAssocID="{5950F420-4CC2-4398-A49A-A972990A5B05}" presName="spaceBetweenRectangles" presStyleCnt="0"/>
      <dgm:spPr/>
    </dgm:pt>
    <dgm:pt modelId="{E3859A54-9259-4220-840C-82F62DEAFCA9}" type="pres">
      <dgm:prSet presAssocID="{382C1E70-2B3E-4D00-99AE-F064ABFEE79D}" presName="parentLin" presStyleCnt="0"/>
      <dgm:spPr/>
    </dgm:pt>
    <dgm:pt modelId="{B1EC8054-C454-4297-9AD0-4A37B24BD1A5}" type="pres">
      <dgm:prSet presAssocID="{382C1E70-2B3E-4D00-99AE-F064ABFEE79D}" presName="parentLeftMargin" presStyleLbl="node1" presStyleIdx="0" presStyleCnt="2"/>
      <dgm:spPr/>
    </dgm:pt>
    <dgm:pt modelId="{5C3026BB-19CE-433D-84B3-50824DC9DEAD}" type="pres">
      <dgm:prSet presAssocID="{382C1E70-2B3E-4D00-99AE-F064ABFEE79D}" presName="parentText" presStyleLbl="node1" presStyleIdx="1" presStyleCnt="2">
        <dgm:presLayoutVars>
          <dgm:chMax val="0"/>
          <dgm:bulletEnabled val="1"/>
        </dgm:presLayoutVars>
      </dgm:prSet>
      <dgm:spPr/>
    </dgm:pt>
    <dgm:pt modelId="{B82A37D0-BA7D-4D3C-9CB6-A9E520430023}" type="pres">
      <dgm:prSet presAssocID="{382C1E70-2B3E-4D00-99AE-F064ABFEE79D}" presName="negativeSpace" presStyleCnt="0"/>
      <dgm:spPr/>
    </dgm:pt>
    <dgm:pt modelId="{E2F9A6B9-C4BE-48ED-BA8E-BDDF4AD4C3A7}" type="pres">
      <dgm:prSet presAssocID="{382C1E70-2B3E-4D00-99AE-F064ABFEE79D}" presName="childText" presStyleLbl="conFgAcc1" presStyleIdx="1" presStyleCnt="2">
        <dgm:presLayoutVars>
          <dgm:bulletEnabled val="1"/>
        </dgm:presLayoutVars>
      </dgm:prSet>
      <dgm:spPr/>
      <dgm:t>
        <a:bodyPr/>
        <a:lstStyle/>
        <a:p>
          <a:endParaRPr lang="en-US"/>
        </a:p>
      </dgm:t>
    </dgm:pt>
  </dgm:ptLst>
  <dgm:cxnLst>
    <dgm:cxn modelId="{F6EF1DAB-05DD-43BD-8A37-C391F9CAD068}" type="presOf" srcId="{6D12AD4C-D54C-4DAE-86D8-D6920705F864}" destId="{AE7E061C-3AAA-4768-8D31-21F4A59C3C10}" srcOrd="0" destOrd="1" presId="urn:microsoft.com/office/officeart/2005/8/layout/list1"/>
    <dgm:cxn modelId="{D0BBEC67-67C2-47F7-9642-6EF9DFE4B63C}" type="presOf" srcId="{A32BDCE2-58D6-4190-96C0-A6AB445D9AC9}" destId="{E2F9A6B9-C4BE-48ED-BA8E-BDDF4AD4C3A7}" srcOrd="0" destOrd="1" presId="urn:microsoft.com/office/officeart/2005/8/layout/list1"/>
    <dgm:cxn modelId="{EFD07951-A948-46B0-BB31-E511F1359B9B}" srcId="{19B6666F-78AF-4F7D-8A68-1C1899DE655C}" destId="{EDF653B5-044F-4366-92CD-196F01082490}" srcOrd="0" destOrd="0" parTransId="{479C3E93-82FD-4119-8EF4-A6EC0464579B}" sibTransId="{5950F420-4CC2-4398-A49A-A972990A5B05}"/>
    <dgm:cxn modelId="{C7FB96D2-A2BD-4AEA-A1EF-1EDEC31E05F1}" type="presOf" srcId="{382C1E70-2B3E-4D00-99AE-F064ABFEE79D}" destId="{5C3026BB-19CE-433D-84B3-50824DC9DEAD}" srcOrd="1" destOrd="0" presId="urn:microsoft.com/office/officeart/2005/8/layout/list1"/>
    <dgm:cxn modelId="{818DA7AA-723A-467F-B462-0A9BFEA545E9}" type="presOf" srcId="{19B6666F-78AF-4F7D-8A68-1C1899DE655C}" destId="{B56DB56A-4E1F-4608-B245-52DAD72AAD20}" srcOrd="0" destOrd="0" presId="urn:microsoft.com/office/officeart/2005/8/layout/list1"/>
    <dgm:cxn modelId="{A5EF98AB-78D1-4F70-8769-4786AEB20439}" srcId="{382C1E70-2B3E-4D00-99AE-F064ABFEE79D}" destId="{95E16B7E-960D-4169-AF26-673810BD1A1A}" srcOrd="0" destOrd="0" parTransId="{115D0E78-9F4E-4D4D-A905-195372DD98A3}" sibTransId="{93817349-A0C2-490B-BBEE-677A33F1B2AA}"/>
    <dgm:cxn modelId="{EA12E72E-5A26-4A47-84FB-2114C37A416F}" type="presOf" srcId="{95E16B7E-960D-4169-AF26-673810BD1A1A}" destId="{E2F9A6B9-C4BE-48ED-BA8E-BDDF4AD4C3A7}" srcOrd="0" destOrd="0" presId="urn:microsoft.com/office/officeart/2005/8/layout/list1"/>
    <dgm:cxn modelId="{12888E4D-8DE3-4A59-B9A2-323DD7A69816}" srcId="{EDF653B5-044F-4366-92CD-196F01082490}" destId="{6D12AD4C-D54C-4DAE-86D8-D6920705F864}" srcOrd="1" destOrd="0" parTransId="{FABC55E3-5D19-4396-9F60-CE469403BEAC}" sibTransId="{ED7B8079-04A0-4E5F-B3B8-50C133413C5C}"/>
    <dgm:cxn modelId="{4556B01B-8DE5-4078-A0B5-77957C79BC0C}" type="presOf" srcId="{EDF653B5-044F-4366-92CD-196F01082490}" destId="{8157ED0D-CE29-4F3E-BBC8-FF572824FB72}" srcOrd="1" destOrd="0" presId="urn:microsoft.com/office/officeart/2005/8/layout/list1"/>
    <dgm:cxn modelId="{4A6C03EC-3FD7-4FC6-A4F4-F825131BB3C8}" type="presOf" srcId="{21CF1DCF-5B69-47A7-94E7-9544F3914CE6}" destId="{AE7E061C-3AAA-4768-8D31-21F4A59C3C10}" srcOrd="0" destOrd="0" presId="urn:microsoft.com/office/officeart/2005/8/layout/list1"/>
    <dgm:cxn modelId="{B19D557F-C441-4305-B5B7-C73073B7A280}" srcId="{19B6666F-78AF-4F7D-8A68-1C1899DE655C}" destId="{382C1E70-2B3E-4D00-99AE-F064ABFEE79D}" srcOrd="1" destOrd="0" parTransId="{4A6A3B7C-52A4-45AA-BEB3-819C0933F0E8}" sibTransId="{A4BECD4A-6F52-4DEF-B150-BE8952095D28}"/>
    <dgm:cxn modelId="{7876B514-0D70-4169-BC76-BD0B67522397}" type="presOf" srcId="{EDF653B5-044F-4366-92CD-196F01082490}" destId="{01324B41-189B-4740-B8C2-44ECE6BC132E}" srcOrd="0" destOrd="0" presId="urn:microsoft.com/office/officeart/2005/8/layout/list1"/>
    <dgm:cxn modelId="{99851F0F-6BA4-49AD-B6BE-3C27F7827BEB}" srcId="{382C1E70-2B3E-4D00-99AE-F064ABFEE79D}" destId="{A32BDCE2-58D6-4190-96C0-A6AB445D9AC9}" srcOrd="1" destOrd="0" parTransId="{177F20FA-B54C-45BF-8D07-77CE76043C52}" sibTransId="{D4C82CF2-84CE-47C2-AE80-1DCE8A627036}"/>
    <dgm:cxn modelId="{D44CBE2C-DF87-4E73-BC2D-BDC75F203EFF}" srcId="{EDF653B5-044F-4366-92CD-196F01082490}" destId="{21CF1DCF-5B69-47A7-94E7-9544F3914CE6}" srcOrd="0" destOrd="0" parTransId="{1FEAE8A4-1FCE-4CB7-A8FF-77D3A9838B4E}" sibTransId="{EE45D0B4-CEA1-4620-86CE-C8197AFDBC21}"/>
    <dgm:cxn modelId="{5F992252-2934-48AB-99E6-1D459D9D8C7E}" type="presOf" srcId="{382C1E70-2B3E-4D00-99AE-F064ABFEE79D}" destId="{B1EC8054-C454-4297-9AD0-4A37B24BD1A5}" srcOrd="0" destOrd="0" presId="urn:microsoft.com/office/officeart/2005/8/layout/list1"/>
    <dgm:cxn modelId="{2F02D399-B5CB-4A7F-9002-EB0CF441ACD8}" type="presParOf" srcId="{B56DB56A-4E1F-4608-B245-52DAD72AAD20}" destId="{D75752F3-77A8-4C13-B1E9-B8FCBA118939}" srcOrd="0" destOrd="0" presId="urn:microsoft.com/office/officeart/2005/8/layout/list1"/>
    <dgm:cxn modelId="{668917E1-8D8A-43DC-8C8A-93379FBDA885}" type="presParOf" srcId="{D75752F3-77A8-4C13-B1E9-B8FCBA118939}" destId="{01324B41-189B-4740-B8C2-44ECE6BC132E}" srcOrd="0" destOrd="0" presId="urn:microsoft.com/office/officeart/2005/8/layout/list1"/>
    <dgm:cxn modelId="{1C63769B-9F3D-4AA8-935F-BA7E4E76A578}" type="presParOf" srcId="{D75752F3-77A8-4C13-B1E9-B8FCBA118939}" destId="{8157ED0D-CE29-4F3E-BBC8-FF572824FB72}" srcOrd="1" destOrd="0" presId="urn:microsoft.com/office/officeart/2005/8/layout/list1"/>
    <dgm:cxn modelId="{E6B821B4-D427-4020-84BF-F07533181159}" type="presParOf" srcId="{B56DB56A-4E1F-4608-B245-52DAD72AAD20}" destId="{B55742C0-7EA2-4F1F-A034-FC139E588C6C}" srcOrd="1" destOrd="0" presId="urn:microsoft.com/office/officeart/2005/8/layout/list1"/>
    <dgm:cxn modelId="{B71D8605-8D3A-4870-99A0-940FF5E57813}" type="presParOf" srcId="{B56DB56A-4E1F-4608-B245-52DAD72AAD20}" destId="{AE7E061C-3AAA-4768-8D31-21F4A59C3C10}" srcOrd="2" destOrd="0" presId="urn:microsoft.com/office/officeart/2005/8/layout/list1"/>
    <dgm:cxn modelId="{0EE6F09D-679A-4F6B-A152-A0909F4B6A96}" type="presParOf" srcId="{B56DB56A-4E1F-4608-B245-52DAD72AAD20}" destId="{EBC66523-FA69-410A-805F-1B1985980A4D}" srcOrd="3" destOrd="0" presId="urn:microsoft.com/office/officeart/2005/8/layout/list1"/>
    <dgm:cxn modelId="{452ED8A5-D17B-4BDC-BAA5-31721048640C}" type="presParOf" srcId="{B56DB56A-4E1F-4608-B245-52DAD72AAD20}" destId="{E3859A54-9259-4220-840C-82F62DEAFCA9}" srcOrd="4" destOrd="0" presId="urn:microsoft.com/office/officeart/2005/8/layout/list1"/>
    <dgm:cxn modelId="{42300946-F7A3-40E5-A14D-9D5C72891C04}" type="presParOf" srcId="{E3859A54-9259-4220-840C-82F62DEAFCA9}" destId="{B1EC8054-C454-4297-9AD0-4A37B24BD1A5}" srcOrd="0" destOrd="0" presId="urn:microsoft.com/office/officeart/2005/8/layout/list1"/>
    <dgm:cxn modelId="{2DDD6969-F695-4E06-AB07-FA767F3C2583}" type="presParOf" srcId="{E3859A54-9259-4220-840C-82F62DEAFCA9}" destId="{5C3026BB-19CE-433D-84B3-50824DC9DEAD}" srcOrd="1" destOrd="0" presId="urn:microsoft.com/office/officeart/2005/8/layout/list1"/>
    <dgm:cxn modelId="{AB316C04-2C55-4D33-9B00-40C22061380E}" type="presParOf" srcId="{B56DB56A-4E1F-4608-B245-52DAD72AAD20}" destId="{B82A37D0-BA7D-4D3C-9CB6-A9E520430023}" srcOrd="5" destOrd="0" presId="urn:microsoft.com/office/officeart/2005/8/layout/list1"/>
    <dgm:cxn modelId="{F9A8A1A1-8CAF-4E3C-83EF-3902C51F7B66}" type="presParOf" srcId="{B56DB56A-4E1F-4608-B245-52DAD72AAD20}" destId="{E2F9A6B9-C4BE-48ED-BA8E-BDDF4AD4C3A7}"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19B6666F-78AF-4F7D-8A68-1C1899DE655C}" type="doc">
      <dgm:prSet loTypeId="urn:microsoft.com/office/officeart/2005/8/layout/list1" loCatId="list" qsTypeId="urn:microsoft.com/office/officeart/2005/8/quickstyle/simple1" qsCatId="simple" csTypeId="urn:microsoft.com/office/officeart/2005/8/colors/accent4_2" csCatId="accent4" phldr="1"/>
      <dgm:spPr/>
      <dgm:t>
        <a:bodyPr/>
        <a:lstStyle/>
        <a:p>
          <a:endParaRPr lang="en-US"/>
        </a:p>
      </dgm:t>
    </dgm:pt>
    <dgm:pt modelId="{EDF653B5-044F-4366-92CD-196F01082490}">
      <dgm:prSet phldrT="[Text]"/>
      <dgm:spPr/>
      <dgm:t>
        <a:bodyPr/>
        <a:lstStyle/>
        <a:p>
          <a:r>
            <a:rPr lang="en-US" dirty="0" smtClean="0"/>
            <a:t>FRQs play a big part in your score!</a:t>
          </a:r>
          <a:endParaRPr lang="en-US" dirty="0"/>
        </a:p>
      </dgm:t>
    </dgm:pt>
    <dgm:pt modelId="{479C3E93-82FD-4119-8EF4-A6EC0464579B}" type="parTrans" cxnId="{EFD07951-A948-46B0-BB31-E511F1359B9B}">
      <dgm:prSet/>
      <dgm:spPr/>
      <dgm:t>
        <a:bodyPr/>
        <a:lstStyle/>
        <a:p>
          <a:endParaRPr lang="en-US"/>
        </a:p>
      </dgm:t>
    </dgm:pt>
    <dgm:pt modelId="{5950F420-4CC2-4398-A49A-A972990A5B05}" type="sibTrans" cxnId="{EFD07951-A948-46B0-BB31-E511F1359B9B}">
      <dgm:prSet/>
      <dgm:spPr/>
      <dgm:t>
        <a:bodyPr/>
        <a:lstStyle/>
        <a:p>
          <a:endParaRPr lang="en-US"/>
        </a:p>
      </dgm:t>
    </dgm:pt>
    <dgm:pt modelId="{DA0897D5-CE7C-4C4F-8713-3B29D55D62F7}">
      <dgm:prSet phldrT="[Text]"/>
      <dgm:spPr/>
      <dgm:t>
        <a:bodyPr/>
        <a:lstStyle/>
        <a:p>
          <a:r>
            <a:rPr lang="en-US" dirty="0" smtClean="0"/>
            <a:t>Often more than half your total score</a:t>
          </a:r>
          <a:endParaRPr lang="en-US" dirty="0"/>
        </a:p>
      </dgm:t>
    </dgm:pt>
    <dgm:pt modelId="{43A2F8A5-AF6B-4C2C-B0A5-D11211EC5FF8}" type="parTrans" cxnId="{36D91892-BF94-4934-89D5-75A7EA4B4B39}">
      <dgm:prSet/>
      <dgm:spPr/>
      <dgm:t>
        <a:bodyPr/>
        <a:lstStyle/>
        <a:p>
          <a:endParaRPr lang="en-US"/>
        </a:p>
      </dgm:t>
    </dgm:pt>
    <dgm:pt modelId="{D7DDED09-16B7-48A5-A7B9-E47BEACEED7D}" type="sibTrans" cxnId="{36D91892-BF94-4934-89D5-75A7EA4B4B39}">
      <dgm:prSet/>
      <dgm:spPr/>
      <dgm:t>
        <a:bodyPr/>
        <a:lstStyle/>
        <a:p>
          <a:endParaRPr lang="en-US"/>
        </a:p>
      </dgm:t>
    </dgm:pt>
    <dgm:pt modelId="{9AA49F8E-F6FF-49E4-B15A-A3CD22E16098}">
      <dgm:prSet phldrT="[Text]"/>
      <dgm:spPr/>
      <dgm:t>
        <a:bodyPr/>
        <a:lstStyle/>
        <a:p>
          <a:r>
            <a:rPr lang="en-US" dirty="0" smtClean="0"/>
            <a:t>For multiple choice, knowledge is key – for FRQs, you need knowledge AND skill</a:t>
          </a:r>
          <a:endParaRPr lang="en-US" dirty="0"/>
        </a:p>
      </dgm:t>
    </dgm:pt>
    <dgm:pt modelId="{0469C099-330D-408B-8783-0298917A07B6}" type="parTrans" cxnId="{E7F53F6A-A988-493E-87FD-678B2817CB10}">
      <dgm:prSet/>
      <dgm:spPr/>
      <dgm:t>
        <a:bodyPr/>
        <a:lstStyle/>
        <a:p>
          <a:endParaRPr lang="en-US"/>
        </a:p>
      </dgm:t>
    </dgm:pt>
    <dgm:pt modelId="{3918EE2F-2E14-42E5-81A2-C16D367CA469}" type="sibTrans" cxnId="{E7F53F6A-A988-493E-87FD-678B2817CB10}">
      <dgm:prSet/>
      <dgm:spPr/>
      <dgm:t>
        <a:bodyPr/>
        <a:lstStyle/>
        <a:p>
          <a:endParaRPr lang="en-US"/>
        </a:p>
      </dgm:t>
    </dgm:pt>
    <dgm:pt modelId="{99F26A29-F52F-4BD5-9666-60C56B8715ED}">
      <dgm:prSet phldrT="[Text]"/>
      <dgm:spPr/>
      <dgm:t>
        <a:bodyPr/>
        <a:lstStyle/>
        <a:p>
          <a:r>
            <a:rPr lang="en-US" dirty="0" smtClean="0"/>
            <a:t>Build the skills by practicing with released FRQs</a:t>
          </a:r>
          <a:endParaRPr lang="en-US" dirty="0"/>
        </a:p>
      </dgm:t>
    </dgm:pt>
    <dgm:pt modelId="{627D6337-647D-4640-8A34-F40828D10B63}" type="parTrans" cxnId="{C2E5576F-1F11-4737-83B0-1C60F93E4E07}">
      <dgm:prSet/>
      <dgm:spPr/>
      <dgm:t>
        <a:bodyPr/>
        <a:lstStyle/>
        <a:p>
          <a:endParaRPr lang="en-US"/>
        </a:p>
      </dgm:t>
    </dgm:pt>
    <dgm:pt modelId="{30E8F7F6-2EA9-4666-8D92-F747C7653BC4}" type="sibTrans" cxnId="{C2E5576F-1F11-4737-83B0-1C60F93E4E07}">
      <dgm:prSet/>
      <dgm:spPr/>
      <dgm:t>
        <a:bodyPr/>
        <a:lstStyle/>
        <a:p>
          <a:endParaRPr lang="en-US"/>
        </a:p>
      </dgm:t>
    </dgm:pt>
    <dgm:pt modelId="{2480945D-EAD0-425E-925C-6888A143E1E9}">
      <dgm:prSet phldrT="[Text]"/>
      <dgm:spPr/>
      <dgm:t>
        <a:bodyPr/>
        <a:lstStyle/>
        <a:p>
          <a:r>
            <a:rPr lang="en-US" dirty="0" smtClean="0"/>
            <a:t>Ask your teacher, a classmate, or a tutor to score your FRQs</a:t>
          </a:r>
          <a:endParaRPr lang="en-US" dirty="0"/>
        </a:p>
      </dgm:t>
    </dgm:pt>
    <dgm:pt modelId="{2F2A4792-D4C2-4942-8E4D-40ABAA14D733}" type="parTrans" cxnId="{D3F39CF2-77EC-42AE-A3E6-67CF4F0950E9}">
      <dgm:prSet/>
      <dgm:spPr/>
      <dgm:t>
        <a:bodyPr/>
        <a:lstStyle/>
        <a:p>
          <a:endParaRPr lang="en-US"/>
        </a:p>
      </dgm:t>
    </dgm:pt>
    <dgm:pt modelId="{D56BF508-EC2B-402B-9CF7-FC8B17C35D0F}" type="sibTrans" cxnId="{D3F39CF2-77EC-42AE-A3E6-67CF4F0950E9}">
      <dgm:prSet/>
      <dgm:spPr/>
      <dgm:t>
        <a:bodyPr/>
        <a:lstStyle/>
        <a:p>
          <a:endParaRPr lang="en-US"/>
        </a:p>
      </dgm:t>
    </dgm:pt>
    <dgm:pt modelId="{B56DB56A-4E1F-4608-B245-52DAD72AAD20}" type="pres">
      <dgm:prSet presAssocID="{19B6666F-78AF-4F7D-8A68-1C1899DE655C}" presName="linear" presStyleCnt="0">
        <dgm:presLayoutVars>
          <dgm:dir/>
          <dgm:animLvl val="lvl"/>
          <dgm:resizeHandles val="exact"/>
        </dgm:presLayoutVars>
      </dgm:prSet>
      <dgm:spPr/>
    </dgm:pt>
    <dgm:pt modelId="{D75752F3-77A8-4C13-B1E9-B8FCBA118939}" type="pres">
      <dgm:prSet presAssocID="{EDF653B5-044F-4366-92CD-196F01082490}" presName="parentLin" presStyleCnt="0"/>
      <dgm:spPr/>
    </dgm:pt>
    <dgm:pt modelId="{01324B41-189B-4740-B8C2-44ECE6BC132E}" type="pres">
      <dgm:prSet presAssocID="{EDF653B5-044F-4366-92CD-196F01082490}" presName="parentLeftMargin" presStyleLbl="node1" presStyleIdx="0" presStyleCnt="1"/>
      <dgm:spPr/>
    </dgm:pt>
    <dgm:pt modelId="{8157ED0D-CE29-4F3E-BBC8-FF572824FB72}" type="pres">
      <dgm:prSet presAssocID="{EDF653B5-044F-4366-92CD-196F01082490}" presName="parentText" presStyleLbl="node1" presStyleIdx="0" presStyleCnt="1">
        <dgm:presLayoutVars>
          <dgm:chMax val="0"/>
          <dgm:bulletEnabled val="1"/>
        </dgm:presLayoutVars>
      </dgm:prSet>
      <dgm:spPr/>
      <dgm:t>
        <a:bodyPr/>
        <a:lstStyle/>
        <a:p>
          <a:endParaRPr lang="en-US"/>
        </a:p>
      </dgm:t>
    </dgm:pt>
    <dgm:pt modelId="{B55742C0-7EA2-4F1F-A034-FC139E588C6C}" type="pres">
      <dgm:prSet presAssocID="{EDF653B5-044F-4366-92CD-196F01082490}" presName="negativeSpace" presStyleCnt="0"/>
      <dgm:spPr/>
    </dgm:pt>
    <dgm:pt modelId="{AE7E061C-3AAA-4768-8D31-21F4A59C3C10}" type="pres">
      <dgm:prSet presAssocID="{EDF653B5-044F-4366-92CD-196F01082490}" presName="childText" presStyleLbl="conFgAcc1" presStyleIdx="0" presStyleCnt="1">
        <dgm:presLayoutVars>
          <dgm:bulletEnabled val="1"/>
        </dgm:presLayoutVars>
      </dgm:prSet>
      <dgm:spPr/>
      <dgm:t>
        <a:bodyPr/>
        <a:lstStyle/>
        <a:p>
          <a:endParaRPr lang="en-US"/>
        </a:p>
      </dgm:t>
    </dgm:pt>
  </dgm:ptLst>
  <dgm:cxnLst>
    <dgm:cxn modelId="{818DA7AA-723A-467F-B462-0A9BFEA545E9}" type="presOf" srcId="{19B6666F-78AF-4F7D-8A68-1C1899DE655C}" destId="{B56DB56A-4E1F-4608-B245-52DAD72AAD20}" srcOrd="0" destOrd="0" presId="urn:microsoft.com/office/officeart/2005/8/layout/list1"/>
    <dgm:cxn modelId="{4556B01B-8DE5-4078-A0B5-77957C79BC0C}" type="presOf" srcId="{EDF653B5-044F-4366-92CD-196F01082490}" destId="{8157ED0D-CE29-4F3E-BBC8-FF572824FB72}" srcOrd="1" destOrd="0" presId="urn:microsoft.com/office/officeart/2005/8/layout/list1"/>
    <dgm:cxn modelId="{AF0B7A1F-183E-496E-AB21-8A4654F0F6E0}" type="presOf" srcId="{9AA49F8E-F6FF-49E4-B15A-A3CD22E16098}" destId="{AE7E061C-3AAA-4768-8D31-21F4A59C3C10}" srcOrd="0" destOrd="1" presId="urn:microsoft.com/office/officeart/2005/8/layout/list1"/>
    <dgm:cxn modelId="{EFD07951-A948-46B0-BB31-E511F1359B9B}" srcId="{19B6666F-78AF-4F7D-8A68-1C1899DE655C}" destId="{EDF653B5-044F-4366-92CD-196F01082490}" srcOrd="0" destOrd="0" parTransId="{479C3E93-82FD-4119-8EF4-A6EC0464579B}" sibTransId="{5950F420-4CC2-4398-A49A-A972990A5B05}"/>
    <dgm:cxn modelId="{A156BBEF-925A-4C06-8180-0B31CD97DBCB}" type="presOf" srcId="{2480945D-EAD0-425E-925C-6888A143E1E9}" destId="{AE7E061C-3AAA-4768-8D31-21F4A59C3C10}" srcOrd="0" destOrd="3" presId="urn:microsoft.com/office/officeart/2005/8/layout/list1"/>
    <dgm:cxn modelId="{592C2240-9F12-4E92-8F6B-8E45DB39860F}" type="presOf" srcId="{DA0897D5-CE7C-4C4F-8713-3B29D55D62F7}" destId="{AE7E061C-3AAA-4768-8D31-21F4A59C3C10}" srcOrd="0" destOrd="0" presId="urn:microsoft.com/office/officeart/2005/8/layout/list1"/>
    <dgm:cxn modelId="{D3F39CF2-77EC-42AE-A3E6-67CF4F0950E9}" srcId="{EDF653B5-044F-4366-92CD-196F01082490}" destId="{2480945D-EAD0-425E-925C-6888A143E1E9}" srcOrd="3" destOrd="0" parTransId="{2F2A4792-D4C2-4942-8E4D-40ABAA14D733}" sibTransId="{D56BF508-EC2B-402B-9CF7-FC8B17C35D0F}"/>
    <dgm:cxn modelId="{1BB93A1A-CD77-4B4C-BCE6-775588E04E17}" type="presOf" srcId="{99F26A29-F52F-4BD5-9666-60C56B8715ED}" destId="{AE7E061C-3AAA-4768-8D31-21F4A59C3C10}" srcOrd="0" destOrd="2" presId="urn:microsoft.com/office/officeart/2005/8/layout/list1"/>
    <dgm:cxn modelId="{E7F53F6A-A988-493E-87FD-678B2817CB10}" srcId="{EDF653B5-044F-4366-92CD-196F01082490}" destId="{9AA49F8E-F6FF-49E4-B15A-A3CD22E16098}" srcOrd="1" destOrd="0" parTransId="{0469C099-330D-408B-8783-0298917A07B6}" sibTransId="{3918EE2F-2E14-42E5-81A2-C16D367CA469}"/>
    <dgm:cxn modelId="{36D91892-BF94-4934-89D5-75A7EA4B4B39}" srcId="{EDF653B5-044F-4366-92CD-196F01082490}" destId="{DA0897D5-CE7C-4C4F-8713-3B29D55D62F7}" srcOrd="0" destOrd="0" parTransId="{43A2F8A5-AF6B-4C2C-B0A5-D11211EC5FF8}" sibTransId="{D7DDED09-16B7-48A5-A7B9-E47BEACEED7D}"/>
    <dgm:cxn modelId="{7876B514-0D70-4169-BC76-BD0B67522397}" type="presOf" srcId="{EDF653B5-044F-4366-92CD-196F01082490}" destId="{01324B41-189B-4740-B8C2-44ECE6BC132E}" srcOrd="0" destOrd="0" presId="urn:microsoft.com/office/officeart/2005/8/layout/list1"/>
    <dgm:cxn modelId="{C2E5576F-1F11-4737-83B0-1C60F93E4E07}" srcId="{EDF653B5-044F-4366-92CD-196F01082490}" destId="{99F26A29-F52F-4BD5-9666-60C56B8715ED}" srcOrd="2" destOrd="0" parTransId="{627D6337-647D-4640-8A34-F40828D10B63}" sibTransId="{30E8F7F6-2EA9-4666-8D92-F747C7653BC4}"/>
    <dgm:cxn modelId="{2F02D399-B5CB-4A7F-9002-EB0CF441ACD8}" type="presParOf" srcId="{B56DB56A-4E1F-4608-B245-52DAD72AAD20}" destId="{D75752F3-77A8-4C13-B1E9-B8FCBA118939}" srcOrd="0" destOrd="0" presId="urn:microsoft.com/office/officeart/2005/8/layout/list1"/>
    <dgm:cxn modelId="{668917E1-8D8A-43DC-8C8A-93379FBDA885}" type="presParOf" srcId="{D75752F3-77A8-4C13-B1E9-B8FCBA118939}" destId="{01324B41-189B-4740-B8C2-44ECE6BC132E}" srcOrd="0" destOrd="0" presId="urn:microsoft.com/office/officeart/2005/8/layout/list1"/>
    <dgm:cxn modelId="{1C63769B-9F3D-4AA8-935F-BA7E4E76A578}" type="presParOf" srcId="{D75752F3-77A8-4C13-B1E9-B8FCBA118939}" destId="{8157ED0D-CE29-4F3E-BBC8-FF572824FB72}" srcOrd="1" destOrd="0" presId="urn:microsoft.com/office/officeart/2005/8/layout/list1"/>
    <dgm:cxn modelId="{E6B821B4-D427-4020-84BF-F07533181159}" type="presParOf" srcId="{B56DB56A-4E1F-4608-B245-52DAD72AAD20}" destId="{B55742C0-7EA2-4F1F-A034-FC139E588C6C}" srcOrd="1" destOrd="0" presId="urn:microsoft.com/office/officeart/2005/8/layout/list1"/>
    <dgm:cxn modelId="{B71D8605-8D3A-4870-99A0-940FF5E57813}" type="presParOf" srcId="{B56DB56A-4E1F-4608-B245-52DAD72AAD20}" destId="{AE7E061C-3AAA-4768-8D31-21F4A59C3C10}" srcOrd="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07A90919-D59F-4B5C-8CB7-857B4DBF95E6}"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n-US"/>
        </a:p>
      </dgm:t>
    </dgm:pt>
    <dgm:pt modelId="{D40173E7-C3D9-4777-9AFE-776AC5C982B1}">
      <dgm:prSet phldrT="[Text]"/>
      <dgm:spPr/>
      <dgm:t>
        <a:bodyPr/>
        <a:lstStyle/>
        <a:p>
          <a:r>
            <a:rPr lang="en-US" dirty="0" smtClean="0"/>
            <a:t>Cramming DOES NOT WORK</a:t>
          </a:r>
          <a:endParaRPr lang="en-US" dirty="0"/>
        </a:p>
      </dgm:t>
    </dgm:pt>
    <dgm:pt modelId="{43EE19B2-89D0-40F4-9628-D03E3F706A76}" type="parTrans" cxnId="{79BBE83D-2A66-40FA-8918-890CD4FF1069}">
      <dgm:prSet/>
      <dgm:spPr/>
      <dgm:t>
        <a:bodyPr/>
        <a:lstStyle/>
        <a:p>
          <a:endParaRPr lang="en-US"/>
        </a:p>
      </dgm:t>
    </dgm:pt>
    <dgm:pt modelId="{D7A3BC31-8017-4BAE-9C04-BBAF75C044DD}" type="sibTrans" cxnId="{79BBE83D-2A66-40FA-8918-890CD4FF1069}">
      <dgm:prSet/>
      <dgm:spPr/>
      <dgm:t>
        <a:bodyPr/>
        <a:lstStyle/>
        <a:p>
          <a:endParaRPr lang="en-US"/>
        </a:p>
      </dgm:t>
    </dgm:pt>
    <dgm:pt modelId="{5D4F7B38-9BB0-4497-AE30-6CDAD2CD33B8}">
      <dgm:prSet phldrT="[Text]"/>
      <dgm:spPr/>
      <dgm:t>
        <a:bodyPr/>
        <a:lstStyle/>
        <a:p>
          <a:r>
            <a:rPr lang="en-US" dirty="0" smtClean="0"/>
            <a:t>Do some light review and practice</a:t>
          </a:r>
          <a:endParaRPr lang="en-US" dirty="0"/>
        </a:p>
      </dgm:t>
    </dgm:pt>
    <dgm:pt modelId="{C7FBDE7B-7789-4B59-B9E5-1640D256BD67}" type="parTrans" cxnId="{5B262FAA-CF37-4D35-96F5-F4646D9E46E0}">
      <dgm:prSet/>
      <dgm:spPr/>
      <dgm:t>
        <a:bodyPr/>
        <a:lstStyle/>
        <a:p>
          <a:endParaRPr lang="en-US"/>
        </a:p>
      </dgm:t>
    </dgm:pt>
    <dgm:pt modelId="{E2CCCFE6-9E7C-4130-BC3B-0D6991C91B6E}" type="sibTrans" cxnId="{5B262FAA-CF37-4D35-96F5-F4646D9E46E0}">
      <dgm:prSet/>
      <dgm:spPr/>
      <dgm:t>
        <a:bodyPr/>
        <a:lstStyle/>
        <a:p>
          <a:endParaRPr lang="en-US"/>
        </a:p>
      </dgm:t>
    </dgm:pt>
    <dgm:pt modelId="{69BEA65C-937D-4CAA-AB0B-8A7EE643C991}">
      <dgm:prSet phldrT="[Text]"/>
      <dgm:spPr/>
      <dgm:t>
        <a:bodyPr/>
        <a:lstStyle/>
        <a:p>
          <a:r>
            <a:rPr lang="en-US" dirty="0" smtClean="0"/>
            <a:t>Trust you’ve done your job right</a:t>
          </a:r>
          <a:endParaRPr lang="en-US" dirty="0"/>
        </a:p>
      </dgm:t>
    </dgm:pt>
    <dgm:pt modelId="{864320D4-AB55-4D0D-9723-EBF1ECC0AC93}" type="parTrans" cxnId="{31123E83-E33D-4703-9420-15E995AE9B24}">
      <dgm:prSet/>
      <dgm:spPr/>
      <dgm:t>
        <a:bodyPr/>
        <a:lstStyle/>
        <a:p>
          <a:endParaRPr lang="en-US"/>
        </a:p>
      </dgm:t>
    </dgm:pt>
    <dgm:pt modelId="{0EA222A5-CB9E-438C-8EAF-8546AAE21E2F}" type="sibTrans" cxnId="{31123E83-E33D-4703-9420-15E995AE9B24}">
      <dgm:prSet/>
      <dgm:spPr/>
      <dgm:t>
        <a:bodyPr/>
        <a:lstStyle/>
        <a:p>
          <a:endParaRPr lang="en-US"/>
        </a:p>
      </dgm:t>
    </dgm:pt>
    <dgm:pt modelId="{003C7C9E-3BA1-4497-ABD7-2C6C10056D2C}" type="pres">
      <dgm:prSet presAssocID="{07A90919-D59F-4B5C-8CB7-857B4DBF95E6}" presName="diagram" presStyleCnt="0">
        <dgm:presLayoutVars>
          <dgm:dir/>
          <dgm:resizeHandles val="exact"/>
        </dgm:presLayoutVars>
      </dgm:prSet>
      <dgm:spPr/>
    </dgm:pt>
    <dgm:pt modelId="{3E252143-6B78-4C05-B827-9733A0C83EC0}" type="pres">
      <dgm:prSet presAssocID="{D40173E7-C3D9-4777-9AFE-776AC5C982B1}" presName="node" presStyleLbl="node1" presStyleIdx="0" presStyleCnt="3">
        <dgm:presLayoutVars>
          <dgm:bulletEnabled val="1"/>
        </dgm:presLayoutVars>
      </dgm:prSet>
      <dgm:spPr/>
      <dgm:t>
        <a:bodyPr/>
        <a:lstStyle/>
        <a:p>
          <a:endParaRPr lang="en-US"/>
        </a:p>
      </dgm:t>
    </dgm:pt>
    <dgm:pt modelId="{6F9E2625-E748-48A0-A9B7-7D3D5C8ACDA7}" type="pres">
      <dgm:prSet presAssocID="{D7A3BC31-8017-4BAE-9C04-BBAF75C044DD}" presName="sibTrans" presStyleCnt="0"/>
      <dgm:spPr/>
    </dgm:pt>
    <dgm:pt modelId="{FF8ADE5A-7CBB-47A7-B254-DEBCB25E017B}" type="pres">
      <dgm:prSet presAssocID="{5D4F7B38-9BB0-4497-AE30-6CDAD2CD33B8}" presName="node" presStyleLbl="node1" presStyleIdx="1" presStyleCnt="3">
        <dgm:presLayoutVars>
          <dgm:bulletEnabled val="1"/>
        </dgm:presLayoutVars>
      </dgm:prSet>
      <dgm:spPr/>
      <dgm:t>
        <a:bodyPr/>
        <a:lstStyle/>
        <a:p>
          <a:endParaRPr lang="en-US"/>
        </a:p>
      </dgm:t>
    </dgm:pt>
    <dgm:pt modelId="{9EAAF9B9-EA6D-437B-A205-B620EBC391AF}" type="pres">
      <dgm:prSet presAssocID="{E2CCCFE6-9E7C-4130-BC3B-0D6991C91B6E}" presName="sibTrans" presStyleCnt="0"/>
      <dgm:spPr/>
    </dgm:pt>
    <dgm:pt modelId="{5A611012-B179-4344-986C-F3EF26FF2F62}" type="pres">
      <dgm:prSet presAssocID="{69BEA65C-937D-4CAA-AB0B-8A7EE643C991}" presName="node" presStyleLbl="node1" presStyleIdx="2" presStyleCnt="3">
        <dgm:presLayoutVars>
          <dgm:bulletEnabled val="1"/>
        </dgm:presLayoutVars>
      </dgm:prSet>
      <dgm:spPr/>
    </dgm:pt>
  </dgm:ptLst>
  <dgm:cxnLst>
    <dgm:cxn modelId="{CB8F2589-9EC9-45D5-930A-409AEACC8DC5}" type="presOf" srcId="{D40173E7-C3D9-4777-9AFE-776AC5C982B1}" destId="{3E252143-6B78-4C05-B827-9733A0C83EC0}" srcOrd="0" destOrd="0" presId="urn:microsoft.com/office/officeart/2005/8/layout/default"/>
    <dgm:cxn modelId="{233776B9-6C91-4F4D-A954-50260FF4923A}" type="presOf" srcId="{69BEA65C-937D-4CAA-AB0B-8A7EE643C991}" destId="{5A611012-B179-4344-986C-F3EF26FF2F62}" srcOrd="0" destOrd="0" presId="urn:microsoft.com/office/officeart/2005/8/layout/default"/>
    <dgm:cxn modelId="{79BBE83D-2A66-40FA-8918-890CD4FF1069}" srcId="{07A90919-D59F-4B5C-8CB7-857B4DBF95E6}" destId="{D40173E7-C3D9-4777-9AFE-776AC5C982B1}" srcOrd="0" destOrd="0" parTransId="{43EE19B2-89D0-40F4-9628-D03E3F706A76}" sibTransId="{D7A3BC31-8017-4BAE-9C04-BBAF75C044DD}"/>
    <dgm:cxn modelId="{5B262FAA-CF37-4D35-96F5-F4646D9E46E0}" srcId="{07A90919-D59F-4B5C-8CB7-857B4DBF95E6}" destId="{5D4F7B38-9BB0-4497-AE30-6CDAD2CD33B8}" srcOrd="1" destOrd="0" parTransId="{C7FBDE7B-7789-4B59-B9E5-1640D256BD67}" sibTransId="{E2CCCFE6-9E7C-4130-BC3B-0D6991C91B6E}"/>
    <dgm:cxn modelId="{87B3B34F-4D24-4108-A38F-35BB522E7157}" type="presOf" srcId="{07A90919-D59F-4B5C-8CB7-857B4DBF95E6}" destId="{003C7C9E-3BA1-4497-ABD7-2C6C10056D2C}" srcOrd="0" destOrd="0" presId="urn:microsoft.com/office/officeart/2005/8/layout/default"/>
    <dgm:cxn modelId="{31123E83-E33D-4703-9420-15E995AE9B24}" srcId="{07A90919-D59F-4B5C-8CB7-857B4DBF95E6}" destId="{69BEA65C-937D-4CAA-AB0B-8A7EE643C991}" srcOrd="2" destOrd="0" parTransId="{864320D4-AB55-4D0D-9723-EBF1ECC0AC93}" sibTransId="{0EA222A5-CB9E-438C-8EAF-8546AAE21E2F}"/>
    <dgm:cxn modelId="{766E0FFF-B5EE-4CFC-B0DB-A35513CA5882}" type="presOf" srcId="{5D4F7B38-9BB0-4497-AE30-6CDAD2CD33B8}" destId="{FF8ADE5A-7CBB-47A7-B254-DEBCB25E017B}" srcOrd="0" destOrd="0" presId="urn:microsoft.com/office/officeart/2005/8/layout/default"/>
    <dgm:cxn modelId="{6B7AFA24-BE88-4737-98F5-103DEC5A9210}" type="presParOf" srcId="{003C7C9E-3BA1-4497-ABD7-2C6C10056D2C}" destId="{3E252143-6B78-4C05-B827-9733A0C83EC0}" srcOrd="0" destOrd="0" presId="urn:microsoft.com/office/officeart/2005/8/layout/default"/>
    <dgm:cxn modelId="{5A5F7811-EAB4-4E6C-B530-02B916049590}" type="presParOf" srcId="{003C7C9E-3BA1-4497-ABD7-2C6C10056D2C}" destId="{6F9E2625-E748-48A0-A9B7-7D3D5C8ACDA7}" srcOrd="1" destOrd="0" presId="urn:microsoft.com/office/officeart/2005/8/layout/default"/>
    <dgm:cxn modelId="{429409CA-E222-4B83-8836-046DD0DD835C}" type="presParOf" srcId="{003C7C9E-3BA1-4497-ABD7-2C6C10056D2C}" destId="{FF8ADE5A-7CBB-47A7-B254-DEBCB25E017B}" srcOrd="2" destOrd="0" presId="urn:microsoft.com/office/officeart/2005/8/layout/default"/>
    <dgm:cxn modelId="{8D454870-8BF0-43B5-A365-47D8051B9BD2}" type="presParOf" srcId="{003C7C9E-3BA1-4497-ABD7-2C6C10056D2C}" destId="{9EAAF9B9-EA6D-437B-A205-B620EBC391AF}" srcOrd="3" destOrd="0" presId="urn:microsoft.com/office/officeart/2005/8/layout/default"/>
    <dgm:cxn modelId="{4EFECB59-0282-46BE-A306-B615A488768D}" type="presParOf" srcId="{003C7C9E-3BA1-4497-ABD7-2C6C10056D2C}" destId="{5A611012-B179-4344-986C-F3EF26FF2F62}" srcOrd="4"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07A90919-D59F-4B5C-8CB7-857B4DBF95E6}" type="doc">
      <dgm:prSet loTypeId="urn:microsoft.com/office/officeart/2005/8/layout/default" loCatId="list" qsTypeId="urn:microsoft.com/office/officeart/2005/8/quickstyle/simple1" qsCatId="simple" csTypeId="urn:microsoft.com/office/officeart/2005/8/colors/colorful4" csCatId="colorful" phldr="1"/>
      <dgm:spPr/>
      <dgm:t>
        <a:bodyPr/>
        <a:lstStyle/>
        <a:p>
          <a:endParaRPr lang="en-US"/>
        </a:p>
      </dgm:t>
    </dgm:pt>
    <dgm:pt modelId="{D40173E7-C3D9-4777-9AFE-776AC5C982B1}">
      <dgm:prSet phldrT="[Text]"/>
      <dgm:spPr/>
      <dgm:t>
        <a:bodyPr/>
        <a:lstStyle/>
        <a:p>
          <a:r>
            <a:rPr lang="en-US" dirty="0" smtClean="0"/>
            <a:t>SLEEP.</a:t>
          </a:r>
          <a:endParaRPr lang="en-US" dirty="0"/>
        </a:p>
      </dgm:t>
    </dgm:pt>
    <dgm:pt modelId="{43EE19B2-89D0-40F4-9628-D03E3F706A76}" type="parTrans" cxnId="{79BBE83D-2A66-40FA-8918-890CD4FF1069}">
      <dgm:prSet/>
      <dgm:spPr/>
      <dgm:t>
        <a:bodyPr/>
        <a:lstStyle/>
        <a:p>
          <a:endParaRPr lang="en-US"/>
        </a:p>
      </dgm:t>
    </dgm:pt>
    <dgm:pt modelId="{D7A3BC31-8017-4BAE-9C04-BBAF75C044DD}" type="sibTrans" cxnId="{79BBE83D-2A66-40FA-8918-890CD4FF1069}">
      <dgm:prSet/>
      <dgm:spPr/>
      <dgm:t>
        <a:bodyPr/>
        <a:lstStyle/>
        <a:p>
          <a:endParaRPr lang="en-US"/>
        </a:p>
      </dgm:t>
    </dgm:pt>
    <dgm:pt modelId="{119A7F39-422E-4D9F-9C12-9F632B34011B}">
      <dgm:prSet phldrT="[Text]"/>
      <dgm:spPr/>
      <dgm:t>
        <a:bodyPr/>
        <a:lstStyle/>
        <a:p>
          <a:r>
            <a:rPr lang="en-US" dirty="0" smtClean="0"/>
            <a:t>Set an alarm</a:t>
          </a:r>
          <a:endParaRPr lang="en-US" dirty="0"/>
        </a:p>
      </dgm:t>
    </dgm:pt>
    <dgm:pt modelId="{84AA4115-09E6-43D8-B6AD-8CFAB155FE60}" type="parTrans" cxnId="{A3CFA350-A20E-4A23-8F6D-823B656D25A9}">
      <dgm:prSet/>
      <dgm:spPr/>
      <dgm:t>
        <a:bodyPr/>
        <a:lstStyle/>
        <a:p>
          <a:endParaRPr lang="en-US"/>
        </a:p>
      </dgm:t>
    </dgm:pt>
    <dgm:pt modelId="{79909C68-0F0B-4F32-8B8B-431E1FD36D9B}" type="sibTrans" cxnId="{A3CFA350-A20E-4A23-8F6D-823B656D25A9}">
      <dgm:prSet/>
      <dgm:spPr/>
      <dgm:t>
        <a:bodyPr/>
        <a:lstStyle/>
        <a:p>
          <a:endParaRPr lang="en-US"/>
        </a:p>
      </dgm:t>
    </dgm:pt>
    <dgm:pt modelId="{097FAD6A-D40B-4D87-A56E-F6B4B73A77BA}">
      <dgm:prSet phldrT="[Text]"/>
      <dgm:spPr/>
      <dgm:t>
        <a:bodyPr/>
        <a:lstStyle/>
        <a:p>
          <a:r>
            <a:rPr lang="en-US" dirty="0" smtClean="0"/>
            <a:t>Eat a balanced breakfast</a:t>
          </a:r>
          <a:endParaRPr lang="en-US" dirty="0"/>
        </a:p>
      </dgm:t>
    </dgm:pt>
    <dgm:pt modelId="{26789F33-BE7C-471B-B694-4D0DE0385261}" type="parTrans" cxnId="{481B17A9-9231-4BEB-9442-85CCE4DBAC8B}">
      <dgm:prSet/>
      <dgm:spPr/>
      <dgm:t>
        <a:bodyPr/>
        <a:lstStyle/>
        <a:p>
          <a:endParaRPr lang="en-US"/>
        </a:p>
      </dgm:t>
    </dgm:pt>
    <dgm:pt modelId="{6292E50B-81C5-4916-BD81-00BA06459917}" type="sibTrans" cxnId="{481B17A9-9231-4BEB-9442-85CCE4DBAC8B}">
      <dgm:prSet/>
      <dgm:spPr/>
      <dgm:t>
        <a:bodyPr/>
        <a:lstStyle/>
        <a:p>
          <a:endParaRPr lang="en-US"/>
        </a:p>
      </dgm:t>
    </dgm:pt>
    <dgm:pt modelId="{1EF89281-8C75-4E34-A393-D7CC0FAC7B98}">
      <dgm:prSet phldrT="[Text]"/>
      <dgm:spPr/>
      <dgm:t>
        <a:bodyPr/>
        <a:lstStyle/>
        <a:p>
          <a:r>
            <a:rPr lang="en-US" dirty="0" smtClean="0"/>
            <a:t>Drink water</a:t>
          </a:r>
          <a:endParaRPr lang="en-US" dirty="0"/>
        </a:p>
      </dgm:t>
    </dgm:pt>
    <dgm:pt modelId="{37F90AE6-244F-49E6-AD3F-39CF95F36388}" type="parTrans" cxnId="{6EB83679-F487-4A6C-816F-5418F32AD530}">
      <dgm:prSet/>
      <dgm:spPr/>
      <dgm:t>
        <a:bodyPr/>
        <a:lstStyle/>
        <a:p>
          <a:endParaRPr lang="en-US"/>
        </a:p>
      </dgm:t>
    </dgm:pt>
    <dgm:pt modelId="{CA190A58-489F-47AD-808F-EFFCEAE4AF46}" type="sibTrans" cxnId="{6EB83679-F487-4A6C-816F-5418F32AD530}">
      <dgm:prSet/>
      <dgm:spPr/>
      <dgm:t>
        <a:bodyPr/>
        <a:lstStyle/>
        <a:p>
          <a:endParaRPr lang="en-US"/>
        </a:p>
      </dgm:t>
    </dgm:pt>
    <dgm:pt modelId="{3007C781-937A-4BE7-8F63-F8A703491EF6}">
      <dgm:prSet phldrT="[Text]"/>
      <dgm:spPr/>
      <dgm:t>
        <a:bodyPr/>
        <a:lstStyle/>
        <a:p>
          <a:r>
            <a:rPr lang="en-US" dirty="0" smtClean="0"/>
            <a:t>Layer up</a:t>
          </a:r>
          <a:endParaRPr lang="en-US" dirty="0"/>
        </a:p>
      </dgm:t>
    </dgm:pt>
    <dgm:pt modelId="{7AEB40F2-099C-406F-807E-5E1070215B64}" type="parTrans" cxnId="{F263E56A-34AC-40CC-9BC2-93683AEC7CE7}">
      <dgm:prSet/>
      <dgm:spPr/>
      <dgm:t>
        <a:bodyPr/>
        <a:lstStyle/>
        <a:p>
          <a:endParaRPr lang="en-US"/>
        </a:p>
      </dgm:t>
    </dgm:pt>
    <dgm:pt modelId="{1CF6E9CE-079D-447D-9989-9FFF83ADEA45}" type="sibTrans" cxnId="{F263E56A-34AC-40CC-9BC2-93683AEC7CE7}">
      <dgm:prSet/>
      <dgm:spPr/>
      <dgm:t>
        <a:bodyPr/>
        <a:lstStyle/>
        <a:p>
          <a:endParaRPr lang="en-US"/>
        </a:p>
      </dgm:t>
    </dgm:pt>
    <dgm:pt modelId="{1913ECE7-00E9-4A73-83DD-D39F99EB5E7F}">
      <dgm:prSet phldrT="[Text]"/>
      <dgm:spPr/>
      <dgm:t>
        <a:bodyPr/>
        <a:lstStyle/>
        <a:p>
          <a:r>
            <a:rPr lang="en-US" dirty="0" smtClean="0"/>
            <a:t>Bring a good luck charm</a:t>
          </a:r>
          <a:endParaRPr lang="en-US" dirty="0"/>
        </a:p>
      </dgm:t>
    </dgm:pt>
    <dgm:pt modelId="{AD96E17D-D630-4A43-90C9-6815B4EF9B77}" type="parTrans" cxnId="{6827B82F-C9A9-4934-A68D-BB5FE6413E08}">
      <dgm:prSet/>
      <dgm:spPr/>
      <dgm:t>
        <a:bodyPr/>
        <a:lstStyle/>
        <a:p>
          <a:endParaRPr lang="en-US"/>
        </a:p>
      </dgm:t>
    </dgm:pt>
    <dgm:pt modelId="{847E4369-0BCD-453A-9805-461608C20851}" type="sibTrans" cxnId="{6827B82F-C9A9-4934-A68D-BB5FE6413E08}">
      <dgm:prSet/>
      <dgm:spPr/>
      <dgm:t>
        <a:bodyPr/>
        <a:lstStyle/>
        <a:p>
          <a:endParaRPr lang="en-US"/>
        </a:p>
      </dgm:t>
    </dgm:pt>
    <dgm:pt modelId="{003C7C9E-3BA1-4497-ABD7-2C6C10056D2C}" type="pres">
      <dgm:prSet presAssocID="{07A90919-D59F-4B5C-8CB7-857B4DBF95E6}" presName="diagram" presStyleCnt="0">
        <dgm:presLayoutVars>
          <dgm:dir/>
          <dgm:resizeHandles val="exact"/>
        </dgm:presLayoutVars>
      </dgm:prSet>
      <dgm:spPr/>
    </dgm:pt>
    <dgm:pt modelId="{3E252143-6B78-4C05-B827-9733A0C83EC0}" type="pres">
      <dgm:prSet presAssocID="{D40173E7-C3D9-4777-9AFE-776AC5C982B1}" presName="node" presStyleLbl="node1" presStyleIdx="0" presStyleCnt="6">
        <dgm:presLayoutVars>
          <dgm:bulletEnabled val="1"/>
        </dgm:presLayoutVars>
      </dgm:prSet>
      <dgm:spPr/>
      <dgm:t>
        <a:bodyPr/>
        <a:lstStyle/>
        <a:p>
          <a:endParaRPr lang="en-US"/>
        </a:p>
      </dgm:t>
    </dgm:pt>
    <dgm:pt modelId="{6F9E2625-E748-48A0-A9B7-7D3D5C8ACDA7}" type="pres">
      <dgm:prSet presAssocID="{D7A3BC31-8017-4BAE-9C04-BBAF75C044DD}" presName="sibTrans" presStyleCnt="0"/>
      <dgm:spPr/>
    </dgm:pt>
    <dgm:pt modelId="{31750077-6514-4505-8A81-71A05EFC2934}" type="pres">
      <dgm:prSet presAssocID="{119A7F39-422E-4D9F-9C12-9F632B34011B}" presName="node" presStyleLbl="node1" presStyleIdx="1" presStyleCnt="6">
        <dgm:presLayoutVars>
          <dgm:bulletEnabled val="1"/>
        </dgm:presLayoutVars>
      </dgm:prSet>
      <dgm:spPr/>
    </dgm:pt>
    <dgm:pt modelId="{792DFE4E-B733-4277-AA8E-B02CD6A6AFF8}" type="pres">
      <dgm:prSet presAssocID="{79909C68-0F0B-4F32-8B8B-431E1FD36D9B}" presName="sibTrans" presStyleCnt="0"/>
      <dgm:spPr/>
    </dgm:pt>
    <dgm:pt modelId="{264BB4B6-157E-48F2-AE5E-77CDA3D2E4F6}" type="pres">
      <dgm:prSet presAssocID="{097FAD6A-D40B-4D87-A56E-F6B4B73A77BA}" presName="node" presStyleLbl="node1" presStyleIdx="2" presStyleCnt="6">
        <dgm:presLayoutVars>
          <dgm:bulletEnabled val="1"/>
        </dgm:presLayoutVars>
      </dgm:prSet>
      <dgm:spPr/>
    </dgm:pt>
    <dgm:pt modelId="{2B67F509-0DF3-4FA6-839A-AB40A6D761AC}" type="pres">
      <dgm:prSet presAssocID="{6292E50B-81C5-4916-BD81-00BA06459917}" presName="sibTrans" presStyleCnt="0"/>
      <dgm:spPr/>
    </dgm:pt>
    <dgm:pt modelId="{6C6B67DE-D04D-4D12-B2F2-2FF6E199A34F}" type="pres">
      <dgm:prSet presAssocID="{1EF89281-8C75-4E34-A393-D7CC0FAC7B98}" presName="node" presStyleLbl="node1" presStyleIdx="3" presStyleCnt="6">
        <dgm:presLayoutVars>
          <dgm:bulletEnabled val="1"/>
        </dgm:presLayoutVars>
      </dgm:prSet>
      <dgm:spPr/>
    </dgm:pt>
    <dgm:pt modelId="{4D65CED8-07E0-4363-A76A-CDDFF6AC4C27}" type="pres">
      <dgm:prSet presAssocID="{CA190A58-489F-47AD-808F-EFFCEAE4AF46}" presName="sibTrans" presStyleCnt="0"/>
      <dgm:spPr/>
    </dgm:pt>
    <dgm:pt modelId="{013D0E7D-BD35-4E59-9956-9CF6442AA3D3}" type="pres">
      <dgm:prSet presAssocID="{3007C781-937A-4BE7-8F63-F8A703491EF6}" presName="node" presStyleLbl="node1" presStyleIdx="4" presStyleCnt="6">
        <dgm:presLayoutVars>
          <dgm:bulletEnabled val="1"/>
        </dgm:presLayoutVars>
      </dgm:prSet>
      <dgm:spPr/>
    </dgm:pt>
    <dgm:pt modelId="{8EF55508-FE79-467E-AB48-2947CAD5D07B}" type="pres">
      <dgm:prSet presAssocID="{1CF6E9CE-079D-447D-9989-9FFF83ADEA45}" presName="sibTrans" presStyleCnt="0"/>
      <dgm:spPr/>
    </dgm:pt>
    <dgm:pt modelId="{8C7C710E-1305-4854-81D7-017B4BFD359C}" type="pres">
      <dgm:prSet presAssocID="{1913ECE7-00E9-4A73-83DD-D39F99EB5E7F}" presName="node" presStyleLbl="node1" presStyleIdx="5" presStyleCnt="6">
        <dgm:presLayoutVars>
          <dgm:bulletEnabled val="1"/>
        </dgm:presLayoutVars>
      </dgm:prSet>
      <dgm:spPr/>
    </dgm:pt>
  </dgm:ptLst>
  <dgm:cxnLst>
    <dgm:cxn modelId="{A3CFA350-A20E-4A23-8F6D-823B656D25A9}" srcId="{07A90919-D59F-4B5C-8CB7-857B4DBF95E6}" destId="{119A7F39-422E-4D9F-9C12-9F632B34011B}" srcOrd="1" destOrd="0" parTransId="{84AA4115-09E6-43D8-B6AD-8CFAB155FE60}" sibTransId="{79909C68-0F0B-4F32-8B8B-431E1FD36D9B}"/>
    <dgm:cxn modelId="{6827B82F-C9A9-4934-A68D-BB5FE6413E08}" srcId="{07A90919-D59F-4B5C-8CB7-857B4DBF95E6}" destId="{1913ECE7-00E9-4A73-83DD-D39F99EB5E7F}" srcOrd="5" destOrd="0" parTransId="{AD96E17D-D630-4A43-90C9-6815B4EF9B77}" sibTransId="{847E4369-0BCD-453A-9805-461608C20851}"/>
    <dgm:cxn modelId="{1590F4FC-BD1E-447A-933F-816ED25FD09B}" type="presOf" srcId="{1EF89281-8C75-4E34-A393-D7CC0FAC7B98}" destId="{6C6B67DE-D04D-4D12-B2F2-2FF6E199A34F}" srcOrd="0" destOrd="0" presId="urn:microsoft.com/office/officeart/2005/8/layout/default"/>
    <dgm:cxn modelId="{97FCCDFD-1E8F-4152-8D06-8B7A94BC6130}" type="presOf" srcId="{3007C781-937A-4BE7-8F63-F8A703491EF6}" destId="{013D0E7D-BD35-4E59-9956-9CF6442AA3D3}" srcOrd="0" destOrd="0" presId="urn:microsoft.com/office/officeart/2005/8/layout/default"/>
    <dgm:cxn modelId="{481B17A9-9231-4BEB-9442-85CCE4DBAC8B}" srcId="{07A90919-D59F-4B5C-8CB7-857B4DBF95E6}" destId="{097FAD6A-D40B-4D87-A56E-F6B4B73A77BA}" srcOrd="2" destOrd="0" parTransId="{26789F33-BE7C-471B-B694-4D0DE0385261}" sibTransId="{6292E50B-81C5-4916-BD81-00BA06459917}"/>
    <dgm:cxn modelId="{DED329AC-53F7-45D4-B7E2-D95618761DF5}" type="presOf" srcId="{119A7F39-422E-4D9F-9C12-9F632B34011B}" destId="{31750077-6514-4505-8A81-71A05EFC2934}" srcOrd="0" destOrd="0" presId="urn:microsoft.com/office/officeart/2005/8/layout/default"/>
    <dgm:cxn modelId="{79BBE83D-2A66-40FA-8918-890CD4FF1069}" srcId="{07A90919-D59F-4B5C-8CB7-857B4DBF95E6}" destId="{D40173E7-C3D9-4777-9AFE-776AC5C982B1}" srcOrd="0" destOrd="0" parTransId="{43EE19B2-89D0-40F4-9628-D03E3F706A76}" sibTransId="{D7A3BC31-8017-4BAE-9C04-BBAF75C044DD}"/>
    <dgm:cxn modelId="{6EB83679-F487-4A6C-816F-5418F32AD530}" srcId="{07A90919-D59F-4B5C-8CB7-857B4DBF95E6}" destId="{1EF89281-8C75-4E34-A393-D7CC0FAC7B98}" srcOrd="3" destOrd="0" parTransId="{37F90AE6-244F-49E6-AD3F-39CF95F36388}" sibTransId="{CA190A58-489F-47AD-808F-EFFCEAE4AF46}"/>
    <dgm:cxn modelId="{52D03CA4-864A-4254-BBDC-E6F21427D695}" type="presOf" srcId="{097FAD6A-D40B-4D87-A56E-F6B4B73A77BA}" destId="{264BB4B6-157E-48F2-AE5E-77CDA3D2E4F6}" srcOrd="0" destOrd="0" presId="urn:microsoft.com/office/officeart/2005/8/layout/default"/>
    <dgm:cxn modelId="{10433B94-531F-444C-AD3C-E01D62006073}" type="presOf" srcId="{1913ECE7-00E9-4A73-83DD-D39F99EB5E7F}" destId="{8C7C710E-1305-4854-81D7-017B4BFD359C}" srcOrd="0" destOrd="0" presId="urn:microsoft.com/office/officeart/2005/8/layout/default"/>
    <dgm:cxn modelId="{F263E56A-34AC-40CC-9BC2-93683AEC7CE7}" srcId="{07A90919-D59F-4B5C-8CB7-857B4DBF95E6}" destId="{3007C781-937A-4BE7-8F63-F8A703491EF6}" srcOrd="4" destOrd="0" parTransId="{7AEB40F2-099C-406F-807E-5E1070215B64}" sibTransId="{1CF6E9CE-079D-447D-9989-9FFF83ADEA45}"/>
    <dgm:cxn modelId="{87B3B34F-4D24-4108-A38F-35BB522E7157}" type="presOf" srcId="{07A90919-D59F-4B5C-8CB7-857B4DBF95E6}" destId="{003C7C9E-3BA1-4497-ABD7-2C6C10056D2C}" srcOrd="0" destOrd="0" presId="urn:microsoft.com/office/officeart/2005/8/layout/default"/>
    <dgm:cxn modelId="{CB8F2589-9EC9-45D5-930A-409AEACC8DC5}" type="presOf" srcId="{D40173E7-C3D9-4777-9AFE-776AC5C982B1}" destId="{3E252143-6B78-4C05-B827-9733A0C83EC0}" srcOrd="0" destOrd="0" presId="urn:microsoft.com/office/officeart/2005/8/layout/default"/>
    <dgm:cxn modelId="{6B7AFA24-BE88-4737-98F5-103DEC5A9210}" type="presParOf" srcId="{003C7C9E-3BA1-4497-ABD7-2C6C10056D2C}" destId="{3E252143-6B78-4C05-B827-9733A0C83EC0}" srcOrd="0" destOrd="0" presId="urn:microsoft.com/office/officeart/2005/8/layout/default"/>
    <dgm:cxn modelId="{23233DD9-B776-45EB-8122-3D8FBBA488DE}" type="presParOf" srcId="{003C7C9E-3BA1-4497-ABD7-2C6C10056D2C}" destId="{6F9E2625-E748-48A0-A9B7-7D3D5C8ACDA7}" srcOrd="1" destOrd="0" presId="urn:microsoft.com/office/officeart/2005/8/layout/default"/>
    <dgm:cxn modelId="{BA9A71D8-26BF-47E9-9ABA-A603BA910EF3}" type="presParOf" srcId="{003C7C9E-3BA1-4497-ABD7-2C6C10056D2C}" destId="{31750077-6514-4505-8A81-71A05EFC2934}" srcOrd="2" destOrd="0" presId="urn:microsoft.com/office/officeart/2005/8/layout/default"/>
    <dgm:cxn modelId="{7A425EEC-BF52-4FB8-9F3A-7FEAF1483A1C}" type="presParOf" srcId="{003C7C9E-3BA1-4497-ABD7-2C6C10056D2C}" destId="{792DFE4E-B733-4277-AA8E-B02CD6A6AFF8}" srcOrd="3" destOrd="0" presId="urn:microsoft.com/office/officeart/2005/8/layout/default"/>
    <dgm:cxn modelId="{A5644E58-3EA1-431C-992A-1164F12B4712}" type="presParOf" srcId="{003C7C9E-3BA1-4497-ABD7-2C6C10056D2C}" destId="{264BB4B6-157E-48F2-AE5E-77CDA3D2E4F6}" srcOrd="4" destOrd="0" presId="urn:microsoft.com/office/officeart/2005/8/layout/default"/>
    <dgm:cxn modelId="{6086A5A0-7340-416D-A71A-6A903E59F821}" type="presParOf" srcId="{003C7C9E-3BA1-4497-ABD7-2C6C10056D2C}" destId="{2B67F509-0DF3-4FA6-839A-AB40A6D761AC}" srcOrd="5" destOrd="0" presId="urn:microsoft.com/office/officeart/2005/8/layout/default"/>
    <dgm:cxn modelId="{33ADEAD3-E581-4088-886D-B2402E62EB4B}" type="presParOf" srcId="{003C7C9E-3BA1-4497-ABD7-2C6C10056D2C}" destId="{6C6B67DE-D04D-4D12-B2F2-2FF6E199A34F}" srcOrd="6" destOrd="0" presId="urn:microsoft.com/office/officeart/2005/8/layout/default"/>
    <dgm:cxn modelId="{A70523D2-7B0E-4DC3-84A8-820432ECABC1}" type="presParOf" srcId="{003C7C9E-3BA1-4497-ABD7-2C6C10056D2C}" destId="{4D65CED8-07E0-4363-A76A-CDDFF6AC4C27}" srcOrd="7" destOrd="0" presId="urn:microsoft.com/office/officeart/2005/8/layout/default"/>
    <dgm:cxn modelId="{097CED46-637F-4151-9D27-D72FF7DF0E32}" type="presParOf" srcId="{003C7C9E-3BA1-4497-ABD7-2C6C10056D2C}" destId="{013D0E7D-BD35-4E59-9956-9CF6442AA3D3}" srcOrd="8" destOrd="0" presId="urn:microsoft.com/office/officeart/2005/8/layout/default"/>
    <dgm:cxn modelId="{AFEDAA8B-4192-4AB4-AFAD-8CEE62E1A41D}" type="presParOf" srcId="{003C7C9E-3BA1-4497-ABD7-2C6C10056D2C}" destId="{8EF55508-FE79-467E-AB48-2947CAD5D07B}" srcOrd="9" destOrd="0" presId="urn:microsoft.com/office/officeart/2005/8/layout/default"/>
    <dgm:cxn modelId="{2E00D9DC-2FFA-45B9-A0D4-DDDA9801BD3F}" type="presParOf" srcId="{003C7C9E-3BA1-4497-ABD7-2C6C10056D2C}" destId="{8C7C710E-1305-4854-81D7-017B4BFD359C}"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6C75DF2-AEC9-445E-816F-C188979969AB}"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lang="en-US"/>
        </a:p>
      </dgm:t>
    </dgm:pt>
    <dgm:pt modelId="{48B67EBC-7590-41D5-A0C3-F6AFC74158D0}">
      <dgm:prSet phldrT="[Text]"/>
      <dgm:spPr/>
      <dgm:t>
        <a:bodyPr/>
        <a:lstStyle/>
        <a:p>
          <a:r>
            <a:rPr lang="en-US" dirty="0" smtClean="0"/>
            <a:t>Fully Digital</a:t>
          </a:r>
          <a:endParaRPr lang="en-US" dirty="0"/>
        </a:p>
      </dgm:t>
    </dgm:pt>
    <dgm:pt modelId="{2DFD0ACD-C533-4DD2-AA4B-C2063C32B860}" type="parTrans" cxnId="{4C0CF01D-0BE6-4E48-B73E-D6773A2A822B}">
      <dgm:prSet/>
      <dgm:spPr/>
      <dgm:t>
        <a:bodyPr/>
        <a:lstStyle/>
        <a:p>
          <a:endParaRPr lang="en-US"/>
        </a:p>
      </dgm:t>
    </dgm:pt>
    <dgm:pt modelId="{C8B9FE01-1A5B-42AB-B8CD-894D1447A9FB}" type="sibTrans" cxnId="{4C0CF01D-0BE6-4E48-B73E-D6773A2A822B}">
      <dgm:prSet/>
      <dgm:spPr/>
      <dgm:t>
        <a:bodyPr/>
        <a:lstStyle/>
        <a:p>
          <a:endParaRPr lang="en-US"/>
        </a:p>
      </dgm:t>
    </dgm:pt>
    <dgm:pt modelId="{5862A134-0072-4AB6-AB7E-CCA353E57487}">
      <dgm:prSet phldrT="[Text]"/>
      <dgm:spPr/>
      <dgm:t>
        <a:bodyPr/>
        <a:lstStyle/>
        <a:p>
          <a:r>
            <a:rPr lang="en-US" dirty="0" smtClean="0"/>
            <a:t>English</a:t>
          </a:r>
          <a:endParaRPr lang="en-US" dirty="0"/>
        </a:p>
      </dgm:t>
    </dgm:pt>
    <dgm:pt modelId="{17C6E991-36AC-41BC-A7F0-83EE9F78C7EC}" type="parTrans" cxnId="{B5188DF4-8F5D-46FA-B1EA-BCCA8608553E}">
      <dgm:prSet/>
      <dgm:spPr/>
      <dgm:t>
        <a:bodyPr/>
        <a:lstStyle/>
        <a:p>
          <a:endParaRPr lang="en-US"/>
        </a:p>
      </dgm:t>
    </dgm:pt>
    <dgm:pt modelId="{409861C4-B70D-4802-80F3-88551C7A67CB}" type="sibTrans" cxnId="{B5188DF4-8F5D-46FA-B1EA-BCCA8608553E}">
      <dgm:prSet/>
      <dgm:spPr/>
      <dgm:t>
        <a:bodyPr/>
        <a:lstStyle/>
        <a:p>
          <a:endParaRPr lang="en-US"/>
        </a:p>
      </dgm:t>
    </dgm:pt>
    <dgm:pt modelId="{A2DD8745-B78E-4D89-B387-196275019710}">
      <dgm:prSet phldrT="[Text]"/>
      <dgm:spPr/>
      <dgm:t>
        <a:bodyPr/>
        <a:lstStyle/>
        <a:p>
          <a:r>
            <a:rPr lang="en-US" dirty="0" smtClean="0"/>
            <a:t>History</a:t>
          </a:r>
          <a:endParaRPr lang="en-US" dirty="0"/>
        </a:p>
      </dgm:t>
    </dgm:pt>
    <dgm:pt modelId="{0BF8AB65-494C-4FD5-8658-E54D81B1E5D6}" type="parTrans" cxnId="{5CF2634A-A685-4883-ACFB-9CF74F5C62FE}">
      <dgm:prSet/>
      <dgm:spPr/>
      <dgm:t>
        <a:bodyPr/>
        <a:lstStyle/>
        <a:p>
          <a:endParaRPr lang="en-US"/>
        </a:p>
      </dgm:t>
    </dgm:pt>
    <dgm:pt modelId="{95B04DF2-0411-4785-BB18-BC9E89D50127}" type="sibTrans" cxnId="{5CF2634A-A685-4883-ACFB-9CF74F5C62FE}">
      <dgm:prSet/>
      <dgm:spPr/>
      <dgm:t>
        <a:bodyPr/>
        <a:lstStyle/>
        <a:p>
          <a:endParaRPr lang="en-US"/>
        </a:p>
      </dgm:t>
    </dgm:pt>
    <dgm:pt modelId="{E730327E-0080-4F78-9DB9-5528567F793A}">
      <dgm:prSet phldrT="[Text]"/>
      <dgm:spPr/>
      <dgm:t>
        <a:bodyPr/>
        <a:lstStyle/>
        <a:p>
          <a:r>
            <a:rPr lang="en-US" dirty="0" smtClean="0"/>
            <a:t>“Hybrid” Digital</a:t>
          </a:r>
          <a:endParaRPr lang="en-US" dirty="0"/>
        </a:p>
      </dgm:t>
    </dgm:pt>
    <dgm:pt modelId="{D29436CF-BC9F-4147-9952-88C801F0130A}" type="parTrans" cxnId="{2ED7EE79-2BED-4D63-997B-BD28B6921EB0}">
      <dgm:prSet/>
      <dgm:spPr/>
      <dgm:t>
        <a:bodyPr/>
        <a:lstStyle/>
        <a:p>
          <a:endParaRPr lang="en-US"/>
        </a:p>
      </dgm:t>
    </dgm:pt>
    <dgm:pt modelId="{5B5FA035-2472-4A6A-B858-89AF5CBBC24E}" type="sibTrans" cxnId="{2ED7EE79-2BED-4D63-997B-BD28B6921EB0}">
      <dgm:prSet/>
      <dgm:spPr/>
      <dgm:t>
        <a:bodyPr/>
        <a:lstStyle/>
        <a:p>
          <a:endParaRPr lang="en-US"/>
        </a:p>
      </dgm:t>
    </dgm:pt>
    <dgm:pt modelId="{BF01775A-F191-421A-BF92-77F4AD879266}">
      <dgm:prSet phldrT="[Text]"/>
      <dgm:spPr/>
      <dgm:t>
        <a:bodyPr/>
        <a:lstStyle/>
        <a:p>
          <a:r>
            <a:rPr lang="en-US" dirty="0" smtClean="0"/>
            <a:t>Science</a:t>
          </a:r>
          <a:endParaRPr lang="en-US" dirty="0"/>
        </a:p>
      </dgm:t>
    </dgm:pt>
    <dgm:pt modelId="{68F95F55-670E-4BC3-95D0-C6321BF74AAA}" type="parTrans" cxnId="{D0523D70-5564-462D-8B8D-342C8C612733}">
      <dgm:prSet/>
      <dgm:spPr/>
      <dgm:t>
        <a:bodyPr/>
        <a:lstStyle/>
        <a:p>
          <a:endParaRPr lang="en-US"/>
        </a:p>
      </dgm:t>
    </dgm:pt>
    <dgm:pt modelId="{0C6A3FC9-331B-49DF-8D80-9D4EA74909F6}" type="sibTrans" cxnId="{D0523D70-5564-462D-8B8D-342C8C612733}">
      <dgm:prSet/>
      <dgm:spPr/>
      <dgm:t>
        <a:bodyPr/>
        <a:lstStyle/>
        <a:p>
          <a:endParaRPr lang="en-US"/>
        </a:p>
      </dgm:t>
    </dgm:pt>
    <dgm:pt modelId="{BEBE19B9-7361-498C-A35E-1DDF97BAF84A}">
      <dgm:prSet phldrT="[Text]"/>
      <dgm:spPr/>
      <dgm:t>
        <a:bodyPr/>
        <a:lstStyle/>
        <a:p>
          <a:r>
            <a:rPr lang="en-US" dirty="0" smtClean="0"/>
            <a:t>Pencil &amp; Paper</a:t>
          </a:r>
          <a:endParaRPr lang="en-US" dirty="0"/>
        </a:p>
      </dgm:t>
    </dgm:pt>
    <dgm:pt modelId="{4FD1297D-BDF4-427A-9DC6-60DC6FA001E7}" type="parTrans" cxnId="{4864DB54-50FE-435D-8898-824925DF5078}">
      <dgm:prSet/>
      <dgm:spPr/>
      <dgm:t>
        <a:bodyPr/>
        <a:lstStyle/>
        <a:p>
          <a:endParaRPr lang="en-US"/>
        </a:p>
      </dgm:t>
    </dgm:pt>
    <dgm:pt modelId="{8DEB7A5A-C72D-4E31-8123-16FFD5AE34F0}" type="sibTrans" cxnId="{4864DB54-50FE-435D-8898-824925DF5078}">
      <dgm:prSet/>
      <dgm:spPr/>
      <dgm:t>
        <a:bodyPr/>
        <a:lstStyle/>
        <a:p>
          <a:endParaRPr lang="en-US"/>
        </a:p>
      </dgm:t>
    </dgm:pt>
    <dgm:pt modelId="{F645D786-C98F-4E63-B624-AE3FBD3B2A23}">
      <dgm:prSet phldrT="[Text]"/>
      <dgm:spPr/>
      <dgm:t>
        <a:bodyPr/>
        <a:lstStyle/>
        <a:p>
          <a:r>
            <a:rPr lang="en-US" dirty="0" smtClean="0"/>
            <a:t>Foreign Language</a:t>
          </a:r>
          <a:endParaRPr lang="en-US" dirty="0"/>
        </a:p>
      </dgm:t>
    </dgm:pt>
    <dgm:pt modelId="{27583FA5-B7A8-4A43-B441-0CDEB9A8FBCB}" type="parTrans" cxnId="{3F72ADE8-3463-4D2B-BEE2-70FA0B3DABD4}">
      <dgm:prSet/>
      <dgm:spPr/>
      <dgm:t>
        <a:bodyPr/>
        <a:lstStyle/>
        <a:p>
          <a:endParaRPr lang="en-US"/>
        </a:p>
      </dgm:t>
    </dgm:pt>
    <dgm:pt modelId="{3C91C7BE-66C6-40CF-8747-2B790747D7DD}" type="sibTrans" cxnId="{3F72ADE8-3463-4D2B-BEE2-70FA0B3DABD4}">
      <dgm:prSet/>
      <dgm:spPr/>
      <dgm:t>
        <a:bodyPr/>
        <a:lstStyle/>
        <a:p>
          <a:endParaRPr lang="en-US"/>
        </a:p>
      </dgm:t>
    </dgm:pt>
    <dgm:pt modelId="{94EF2997-88F4-49B2-A65F-9EF3E8428B55}">
      <dgm:prSet phldrT="[Text]"/>
      <dgm:spPr/>
      <dgm:t>
        <a:bodyPr/>
        <a:lstStyle/>
        <a:p>
          <a:r>
            <a:rPr lang="en-US" dirty="0" smtClean="0"/>
            <a:t>Art</a:t>
          </a:r>
          <a:endParaRPr lang="en-US" dirty="0"/>
        </a:p>
      </dgm:t>
    </dgm:pt>
    <dgm:pt modelId="{1215D583-3882-44C6-8444-A7BCC7A4CF8F}" type="parTrans" cxnId="{AB3C79A8-BAC7-45D4-A34D-0B54102D98A6}">
      <dgm:prSet/>
      <dgm:spPr/>
      <dgm:t>
        <a:bodyPr/>
        <a:lstStyle/>
        <a:p>
          <a:endParaRPr lang="en-US"/>
        </a:p>
      </dgm:t>
    </dgm:pt>
    <dgm:pt modelId="{21152EDE-2F9D-401E-911E-08F05C798995}" type="sibTrans" cxnId="{AB3C79A8-BAC7-45D4-A34D-0B54102D98A6}">
      <dgm:prSet/>
      <dgm:spPr/>
      <dgm:t>
        <a:bodyPr/>
        <a:lstStyle/>
        <a:p>
          <a:endParaRPr lang="en-US"/>
        </a:p>
      </dgm:t>
    </dgm:pt>
    <dgm:pt modelId="{259A1823-FC8C-4296-9105-75C32B598068}">
      <dgm:prSet phldrT="[Text]"/>
      <dgm:spPr/>
      <dgm:t>
        <a:bodyPr/>
        <a:lstStyle/>
        <a:p>
          <a:r>
            <a:rPr lang="en-US" dirty="0" smtClean="0"/>
            <a:t>Computer Science</a:t>
          </a:r>
          <a:endParaRPr lang="en-US" dirty="0"/>
        </a:p>
      </dgm:t>
    </dgm:pt>
    <dgm:pt modelId="{D0E9420F-FEBF-4B1D-8017-1E610748E910}" type="parTrans" cxnId="{E4D9F38A-4745-47B3-8634-0BD075FFCFB2}">
      <dgm:prSet/>
      <dgm:spPr/>
      <dgm:t>
        <a:bodyPr/>
        <a:lstStyle/>
        <a:p>
          <a:endParaRPr lang="en-US"/>
        </a:p>
      </dgm:t>
    </dgm:pt>
    <dgm:pt modelId="{4F3211A3-F753-460A-BA4B-818E87540213}" type="sibTrans" cxnId="{E4D9F38A-4745-47B3-8634-0BD075FFCFB2}">
      <dgm:prSet/>
      <dgm:spPr/>
      <dgm:t>
        <a:bodyPr/>
        <a:lstStyle/>
        <a:p>
          <a:endParaRPr lang="en-US"/>
        </a:p>
      </dgm:t>
    </dgm:pt>
    <dgm:pt modelId="{1182AD2D-CAB5-4C4B-9479-7EACDADEB09B}">
      <dgm:prSet phldrT="[Text]"/>
      <dgm:spPr/>
      <dgm:t>
        <a:bodyPr/>
        <a:lstStyle/>
        <a:p>
          <a:r>
            <a:rPr lang="en-US" dirty="0" smtClean="0"/>
            <a:t>Environmental Science</a:t>
          </a:r>
          <a:endParaRPr lang="en-US" dirty="0"/>
        </a:p>
      </dgm:t>
    </dgm:pt>
    <dgm:pt modelId="{5B7BE8DE-1BF4-48D6-8022-1D28BA93EB72}" type="parTrans" cxnId="{895C4E6B-E51E-43CB-8C2F-638FC355DEAF}">
      <dgm:prSet/>
      <dgm:spPr/>
      <dgm:t>
        <a:bodyPr/>
        <a:lstStyle/>
        <a:p>
          <a:endParaRPr lang="en-US"/>
        </a:p>
      </dgm:t>
    </dgm:pt>
    <dgm:pt modelId="{4D5ED35A-8C12-4590-98BC-67EEFA2AE7E1}" type="sibTrans" cxnId="{895C4E6B-E51E-43CB-8C2F-638FC355DEAF}">
      <dgm:prSet/>
      <dgm:spPr/>
      <dgm:t>
        <a:bodyPr/>
        <a:lstStyle/>
        <a:p>
          <a:endParaRPr lang="en-US"/>
        </a:p>
      </dgm:t>
    </dgm:pt>
    <dgm:pt modelId="{E35D474E-EB0D-4BD1-AECE-2EE4C39A743D}">
      <dgm:prSet phldrT="[Text]"/>
      <dgm:spPr/>
      <dgm:t>
        <a:bodyPr/>
        <a:lstStyle/>
        <a:p>
          <a:r>
            <a:rPr lang="en-US" dirty="0" smtClean="0"/>
            <a:t>Psychology</a:t>
          </a:r>
          <a:endParaRPr lang="en-US" dirty="0"/>
        </a:p>
      </dgm:t>
    </dgm:pt>
    <dgm:pt modelId="{A3E00564-25E9-405D-B15C-334431483BED}" type="parTrans" cxnId="{4DCE6FDE-1BF9-4CE1-859E-F2EFA1BA2719}">
      <dgm:prSet/>
      <dgm:spPr/>
      <dgm:t>
        <a:bodyPr/>
        <a:lstStyle/>
        <a:p>
          <a:endParaRPr lang="en-US"/>
        </a:p>
      </dgm:t>
    </dgm:pt>
    <dgm:pt modelId="{951D3D18-334E-4715-8DFE-4E7642650CFF}" type="sibTrans" cxnId="{4DCE6FDE-1BF9-4CE1-859E-F2EFA1BA2719}">
      <dgm:prSet/>
      <dgm:spPr/>
      <dgm:t>
        <a:bodyPr/>
        <a:lstStyle/>
        <a:p>
          <a:endParaRPr lang="en-US"/>
        </a:p>
      </dgm:t>
    </dgm:pt>
    <dgm:pt modelId="{84CA6382-3CE9-4049-8170-F75DD69D61C5}">
      <dgm:prSet phldrT="[Text]"/>
      <dgm:spPr/>
      <dgm:t>
        <a:bodyPr/>
        <a:lstStyle/>
        <a:p>
          <a:r>
            <a:rPr lang="en-US" dirty="0" smtClean="0"/>
            <a:t>Economics</a:t>
          </a:r>
          <a:endParaRPr lang="en-US" dirty="0"/>
        </a:p>
      </dgm:t>
    </dgm:pt>
    <dgm:pt modelId="{22A5D8EE-322F-4778-9953-77DFE859F6ED}" type="parTrans" cxnId="{26460AD5-1C76-4AD9-AE9B-F98F91196E0C}">
      <dgm:prSet/>
      <dgm:spPr/>
      <dgm:t>
        <a:bodyPr/>
        <a:lstStyle/>
        <a:p>
          <a:endParaRPr lang="en-US"/>
        </a:p>
      </dgm:t>
    </dgm:pt>
    <dgm:pt modelId="{38CED275-FC3F-4B1D-871E-04CCAF776EC0}" type="sibTrans" cxnId="{26460AD5-1C76-4AD9-AE9B-F98F91196E0C}">
      <dgm:prSet/>
      <dgm:spPr/>
      <dgm:t>
        <a:bodyPr/>
        <a:lstStyle/>
        <a:p>
          <a:endParaRPr lang="en-US"/>
        </a:p>
      </dgm:t>
    </dgm:pt>
    <dgm:pt modelId="{F9886C86-20E3-41B0-A0C7-31D1604F6CEE}">
      <dgm:prSet phldrT="[Text]"/>
      <dgm:spPr/>
      <dgm:t>
        <a:bodyPr/>
        <a:lstStyle/>
        <a:p>
          <a:r>
            <a:rPr lang="en-US" dirty="0" smtClean="0"/>
            <a:t>Math</a:t>
          </a:r>
          <a:endParaRPr lang="en-US" dirty="0"/>
        </a:p>
      </dgm:t>
    </dgm:pt>
    <dgm:pt modelId="{1853D7F6-BC15-47B5-B45B-5FE2FD3A087F}" type="parTrans" cxnId="{1204944A-D6ED-4E8A-8F08-B94D51807376}">
      <dgm:prSet/>
      <dgm:spPr/>
      <dgm:t>
        <a:bodyPr/>
        <a:lstStyle/>
        <a:p>
          <a:endParaRPr lang="en-US"/>
        </a:p>
      </dgm:t>
    </dgm:pt>
    <dgm:pt modelId="{5E528E95-22E2-47D4-98FC-F5636D8768EC}" type="sibTrans" cxnId="{1204944A-D6ED-4E8A-8F08-B94D51807376}">
      <dgm:prSet/>
      <dgm:spPr/>
      <dgm:t>
        <a:bodyPr/>
        <a:lstStyle/>
        <a:p>
          <a:endParaRPr lang="en-US"/>
        </a:p>
      </dgm:t>
    </dgm:pt>
    <dgm:pt modelId="{67C4F1CB-61F1-45C2-AA40-0FA47F4B5034}">
      <dgm:prSet phldrT="[Text]"/>
      <dgm:spPr/>
      <dgm:t>
        <a:bodyPr/>
        <a:lstStyle/>
        <a:p>
          <a:r>
            <a:rPr lang="en-US" dirty="0" smtClean="0"/>
            <a:t>Human Geography</a:t>
          </a:r>
          <a:endParaRPr lang="en-US" dirty="0"/>
        </a:p>
      </dgm:t>
    </dgm:pt>
    <dgm:pt modelId="{CDE44862-AA0D-4BD9-AECF-8B9E07121CD1}" type="parTrans" cxnId="{6D938A11-974C-4ABB-8AD3-54094AE81E36}">
      <dgm:prSet/>
      <dgm:spPr/>
      <dgm:t>
        <a:bodyPr/>
        <a:lstStyle/>
        <a:p>
          <a:endParaRPr lang="en-US"/>
        </a:p>
      </dgm:t>
    </dgm:pt>
    <dgm:pt modelId="{92C20ED7-9AA3-4272-859D-45ACA81640B8}" type="sibTrans" cxnId="{6D938A11-974C-4ABB-8AD3-54094AE81E36}">
      <dgm:prSet/>
      <dgm:spPr/>
      <dgm:t>
        <a:bodyPr/>
        <a:lstStyle/>
        <a:p>
          <a:endParaRPr lang="en-US"/>
        </a:p>
      </dgm:t>
    </dgm:pt>
    <dgm:pt modelId="{BE6475DC-A8CA-4C8B-916F-45503AC5A269}" type="pres">
      <dgm:prSet presAssocID="{B6C75DF2-AEC9-445E-816F-C188979969AB}" presName="Name0" presStyleCnt="0">
        <dgm:presLayoutVars>
          <dgm:dir/>
          <dgm:animLvl val="lvl"/>
          <dgm:resizeHandles val="exact"/>
        </dgm:presLayoutVars>
      </dgm:prSet>
      <dgm:spPr/>
    </dgm:pt>
    <dgm:pt modelId="{FD80F04E-748D-4857-9589-7C5F65B88E30}" type="pres">
      <dgm:prSet presAssocID="{48B67EBC-7590-41D5-A0C3-F6AFC74158D0}" presName="composite" presStyleCnt="0"/>
      <dgm:spPr/>
    </dgm:pt>
    <dgm:pt modelId="{3860F4F4-724E-4F81-885C-C9630B5BBEDC}" type="pres">
      <dgm:prSet presAssocID="{48B67EBC-7590-41D5-A0C3-F6AFC74158D0}" presName="parTx" presStyleLbl="alignNode1" presStyleIdx="0" presStyleCnt="3">
        <dgm:presLayoutVars>
          <dgm:chMax val="0"/>
          <dgm:chPref val="0"/>
          <dgm:bulletEnabled val="1"/>
        </dgm:presLayoutVars>
      </dgm:prSet>
      <dgm:spPr/>
    </dgm:pt>
    <dgm:pt modelId="{445F11C9-8217-401E-ACE5-E972129CAC74}" type="pres">
      <dgm:prSet presAssocID="{48B67EBC-7590-41D5-A0C3-F6AFC74158D0}" presName="desTx" presStyleLbl="alignAccFollowNode1" presStyleIdx="0" presStyleCnt="3">
        <dgm:presLayoutVars>
          <dgm:bulletEnabled val="1"/>
        </dgm:presLayoutVars>
      </dgm:prSet>
      <dgm:spPr/>
      <dgm:t>
        <a:bodyPr/>
        <a:lstStyle/>
        <a:p>
          <a:endParaRPr lang="en-US"/>
        </a:p>
      </dgm:t>
    </dgm:pt>
    <dgm:pt modelId="{A02906E4-5DE0-4613-8C76-A5DEDEDC1789}" type="pres">
      <dgm:prSet presAssocID="{C8B9FE01-1A5B-42AB-B8CD-894D1447A9FB}" presName="space" presStyleCnt="0"/>
      <dgm:spPr/>
    </dgm:pt>
    <dgm:pt modelId="{47887E17-DB56-4043-AD07-9FCD6730AAE2}" type="pres">
      <dgm:prSet presAssocID="{E730327E-0080-4F78-9DB9-5528567F793A}" presName="composite" presStyleCnt="0"/>
      <dgm:spPr/>
    </dgm:pt>
    <dgm:pt modelId="{E1B608C8-5BE9-4774-8D8A-57E80B103537}" type="pres">
      <dgm:prSet presAssocID="{E730327E-0080-4F78-9DB9-5528567F793A}" presName="parTx" presStyleLbl="alignNode1" presStyleIdx="1" presStyleCnt="3">
        <dgm:presLayoutVars>
          <dgm:chMax val="0"/>
          <dgm:chPref val="0"/>
          <dgm:bulletEnabled val="1"/>
        </dgm:presLayoutVars>
      </dgm:prSet>
      <dgm:spPr/>
    </dgm:pt>
    <dgm:pt modelId="{E246F163-1DDD-4517-9802-02DEC79DEEA2}" type="pres">
      <dgm:prSet presAssocID="{E730327E-0080-4F78-9DB9-5528567F793A}" presName="desTx" presStyleLbl="alignAccFollowNode1" presStyleIdx="1" presStyleCnt="3">
        <dgm:presLayoutVars>
          <dgm:bulletEnabled val="1"/>
        </dgm:presLayoutVars>
      </dgm:prSet>
      <dgm:spPr/>
      <dgm:t>
        <a:bodyPr/>
        <a:lstStyle/>
        <a:p>
          <a:endParaRPr lang="en-US"/>
        </a:p>
      </dgm:t>
    </dgm:pt>
    <dgm:pt modelId="{A4771DF5-E640-4D3F-A966-3EE6F4396DD5}" type="pres">
      <dgm:prSet presAssocID="{5B5FA035-2472-4A6A-B858-89AF5CBBC24E}" presName="space" presStyleCnt="0"/>
      <dgm:spPr/>
    </dgm:pt>
    <dgm:pt modelId="{04F69902-A297-41C5-99F3-3C708CDD09B0}" type="pres">
      <dgm:prSet presAssocID="{BEBE19B9-7361-498C-A35E-1DDF97BAF84A}" presName="composite" presStyleCnt="0"/>
      <dgm:spPr/>
    </dgm:pt>
    <dgm:pt modelId="{AE549430-5390-4897-938C-990CB26D635F}" type="pres">
      <dgm:prSet presAssocID="{BEBE19B9-7361-498C-A35E-1DDF97BAF84A}" presName="parTx" presStyleLbl="alignNode1" presStyleIdx="2" presStyleCnt="3">
        <dgm:presLayoutVars>
          <dgm:chMax val="0"/>
          <dgm:chPref val="0"/>
          <dgm:bulletEnabled val="1"/>
        </dgm:presLayoutVars>
      </dgm:prSet>
      <dgm:spPr/>
    </dgm:pt>
    <dgm:pt modelId="{A94A2EC0-07EE-4FCE-AE03-1804E410A5C2}" type="pres">
      <dgm:prSet presAssocID="{BEBE19B9-7361-498C-A35E-1DDF97BAF84A}" presName="desTx" presStyleLbl="alignAccFollowNode1" presStyleIdx="2" presStyleCnt="3">
        <dgm:presLayoutVars>
          <dgm:bulletEnabled val="1"/>
        </dgm:presLayoutVars>
      </dgm:prSet>
      <dgm:spPr/>
    </dgm:pt>
  </dgm:ptLst>
  <dgm:cxnLst>
    <dgm:cxn modelId="{AB3C79A8-BAC7-45D4-A34D-0B54102D98A6}" srcId="{BEBE19B9-7361-498C-A35E-1DDF97BAF84A}" destId="{94EF2997-88F4-49B2-A65F-9EF3E8428B55}" srcOrd="1" destOrd="0" parTransId="{1215D583-3882-44C6-8444-A7BCC7A4CF8F}" sibTransId="{21152EDE-2F9D-401E-911E-08F05C798995}"/>
    <dgm:cxn modelId="{8323AEB8-6B54-4ECD-A4F6-18788695C819}" type="presOf" srcId="{BEBE19B9-7361-498C-A35E-1DDF97BAF84A}" destId="{AE549430-5390-4897-938C-990CB26D635F}" srcOrd="0" destOrd="0" presId="urn:microsoft.com/office/officeart/2005/8/layout/hList1"/>
    <dgm:cxn modelId="{2ED7EE79-2BED-4D63-997B-BD28B6921EB0}" srcId="{B6C75DF2-AEC9-445E-816F-C188979969AB}" destId="{E730327E-0080-4F78-9DB9-5528567F793A}" srcOrd="1" destOrd="0" parTransId="{D29436CF-BC9F-4147-9952-88C801F0130A}" sibTransId="{5B5FA035-2472-4A6A-B858-89AF5CBBC24E}"/>
    <dgm:cxn modelId="{8B58C8B5-27B6-41EA-A74E-E034EE192C28}" type="presOf" srcId="{84CA6382-3CE9-4049-8170-F75DD69D61C5}" destId="{E246F163-1DDD-4517-9802-02DEC79DEEA2}" srcOrd="0" destOrd="1" presId="urn:microsoft.com/office/officeart/2005/8/layout/hList1"/>
    <dgm:cxn modelId="{3F72ADE8-3463-4D2B-BEE2-70FA0B3DABD4}" srcId="{BEBE19B9-7361-498C-A35E-1DDF97BAF84A}" destId="{F645D786-C98F-4E63-B624-AE3FBD3B2A23}" srcOrd="0" destOrd="0" parTransId="{27583FA5-B7A8-4A43-B441-0CDEB9A8FBCB}" sibTransId="{3C91C7BE-66C6-40CF-8747-2B790747D7DD}"/>
    <dgm:cxn modelId="{722A8173-09DE-4C06-B70D-0DB89EE37907}" type="presOf" srcId="{E35D474E-EB0D-4BD1-AECE-2EE4C39A743D}" destId="{445F11C9-8217-401E-ACE5-E972129CAC74}" srcOrd="0" destOrd="4" presId="urn:microsoft.com/office/officeart/2005/8/layout/hList1"/>
    <dgm:cxn modelId="{6D938A11-974C-4ABB-8AD3-54094AE81E36}" srcId="{48B67EBC-7590-41D5-A0C3-F6AFC74158D0}" destId="{67C4F1CB-61F1-45C2-AA40-0FA47F4B5034}" srcOrd="5" destOrd="0" parTransId="{CDE44862-AA0D-4BD9-AECF-8B9E07121CD1}" sibTransId="{92C20ED7-9AA3-4272-859D-45ACA81640B8}"/>
    <dgm:cxn modelId="{070B126E-7502-4274-B9BB-76063C8A4518}" type="presOf" srcId="{1182AD2D-CAB5-4C4B-9479-7EACDADEB09B}" destId="{445F11C9-8217-401E-ACE5-E972129CAC74}" srcOrd="0" destOrd="3" presId="urn:microsoft.com/office/officeart/2005/8/layout/hList1"/>
    <dgm:cxn modelId="{2BFAACB5-CAE2-4D6E-A8FC-48E9BB51829D}" type="presOf" srcId="{5862A134-0072-4AB6-AB7E-CCA353E57487}" destId="{445F11C9-8217-401E-ACE5-E972129CAC74}" srcOrd="0" destOrd="0" presId="urn:microsoft.com/office/officeart/2005/8/layout/hList1"/>
    <dgm:cxn modelId="{4C0CF01D-0BE6-4E48-B73E-D6773A2A822B}" srcId="{B6C75DF2-AEC9-445E-816F-C188979969AB}" destId="{48B67EBC-7590-41D5-A0C3-F6AFC74158D0}" srcOrd="0" destOrd="0" parTransId="{2DFD0ACD-C533-4DD2-AA4B-C2063C32B860}" sibTransId="{C8B9FE01-1A5B-42AB-B8CD-894D1447A9FB}"/>
    <dgm:cxn modelId="{6BDB4AC1-6106-4736-97A6-E38E2B90958D}" type="presOf" srcId="{F9886C86-20E3-41B0-A0C7-31D1604F6CEE}" destId="{E246F163-1DDD-4517-9802-02DEC79DEEA2}" srcOrd="0" destOrd="2" presId="urn:microsoft.com/office/officeart/2005/8/layout/hList1"/>
    <dgm:cxn modelId="{5CF2634A-A685-4883-ACFB-9CF74F5C62FE}" srcId="{48B67EBC-7590-41D5-A0C3-F6AFC74158D0}" destId="{A2DD8745-B78E-4D89-B387-196275019710}" srcOrd="1" destOrd="0" parTransId="{0BF8AB65-494C-4FD5-8658-E54D81B1E5D6}" sibTransId="{95B04DF2-0411-4785-BB18-BC9E89D50127}"/>
    <dgm:cxn modelId="{007ADE9B-1905-49F0-B542-624C8DAA931E}" type="presOf" srcId="{48B67EBC-7590-41D5-A0C3-F6AFC74158D0}" destId="{3860F4F4-724E-4F81-885C-C9630B5BBEDC}" srcOrd="0" destOrd="0" presId="urn:microsoft.com/office/officeart/2005/8/layout/hList1"/>
    <dgm:cxn modelId="{4864DB54-50FE-435D-8898-824925DF5078}" srcId="{B6C75DF2-AEC9-445E-816F-C188979969AB}" destId="{BEBE19B9-7361-498C-A35E-1DDF97BAF84A}" srcOrd="2" destOrd="0" parTransId="{4FD1297D-BDF4-427A-9DC6-60DC6FA001E7}" sibTransId="{8DEB7A5A-C72D-4E31-8123-16FFD5AE34F0}"/>
    <dgm:cxn modelId="{B5188DF4-8F5D-46FA-B1EA-BCCA8608553E}" srcId="{48B67EBC-7590-41D5-A0C3-F6AFC74158D0}" destId="{5862A134-0072-4AB6-AB7E-CCA353E57487}" srcOrd="0" destOrd="0" parTransId="{17C6E991-36AC-41BC-A7F0-83EE9F78C7EC}" sibTransId="{409861C4-B70D-4802-80F3-88551C7A67CB}"/>
    <dgm:cxn modelId="{ACE6A2FA-19DF-4F78-9AB0-20D6D09A01D4}" type="presOf" srcId="{E730327E-0080-4F78-9DB9-5528567F793A}" destId="{E1B608C8-5BE9-4774-8D8A-57E80B103537}" srcOrd="0" destOrd="0" presId="urn:microsoft.com/office/officeart/2005/8/layout/hList1"/>
    <dgm:cxn modelId="{E4D9F38A-4745-47B3-8634-0BD075FFCFB2}" srcId="{48B67EBC-7590-41D5-A0C3-F6AFC74158D0}" destId="{259A1823-FC8C-4296-9105-75C32B598068}" srcOrd="2" destOrd="0" parTransId="{D0E9420F-FEBF-4B1D-8017-1E610748E910}" sibTransId="{4F3211A3-F753-460A-BA4B-818E87540213}"/>
    <dgm:cxn modelId="{D0523D70-5564-462D-8B8D-342C8C612733}" srcId="{E730327E-0080-4F78-9DB9-5528567F793A}" destId="{BF01775A-F191-421A-BF92-77F4AD879266}" srcOrd="0" destOrd="0" parTransId="{68F95F55-670E-4BC3-95D0-C6321BF74AAA}" sibTransId="{0C6A3FC9-331B-49DF-8D80-9D4EA74909F6}"/>
    <dgm:cxn modelId="{CF0B2931-11BB-4610-82CB-DFEF1B15F15E}" type="presOf" srcId="{67C4F1CB-61F1-45C2-AA40-0FA47F4B5034}" destId="{445F11C9-8217-401E-ACE5-E972129CAC74}" srcOrd="0" destOrd="5" presId="urn:microsoft.com/office/officeart/2005/8/layout/hList1"/>
    <dgm:cxn modelId="{4DCE6FDE-1BF9-4CE1-859E-F2EFA1BA2719}" srcId="{48B67EBC-7590-41D5-A0C3-F6AFC74158D0}" destId="{E35D474E-EB0D-4BD1-AECE-2EE4C39A743D}" srcOrd="4" destOrd="0" parTransId="{A3E00564-25E9-405D-B15C-334431483BED}" sibTransId="{951D3D18-334E-4715-8DFE-4E7642650CFF}"/>
    <dgm:cxn modelId="{1204944A-D6ED-4E8A-8F08-B94D51807376}" srcId="{E730327E-0080-4F78-9DB9-5528567F793A}" destId="{F9886C86-20E3-41B0-A0C7-31D1604F6CEE}" srcOrd="2" destOrd="0" parTransId="{1853D7F6-BC15-47B5-B45B-5FE2FD3A087F}" sibTransId="{5E528E95-22E2-47D4-98FC-F5636D8768EC}"/>
    <dgm:cxn modelId="{9902DEEC-6825-4041-8F50-77DED140F937}" type="presOf" srcId="{A2DD8745-B78E-4D89-B387-196275019710}" destId="{445F11C9-8217-401E-ACE5-E972129CAC74}" srcOrd="0" destOrd="1" presId="urn:microsoft.com/office/officeart/2005/8/layout/hList1"/>
    <dgm:cxn modelId="{5B77B487-1306-4C08-9FA8-7E78B977A086}" type="presOf" srcId="{F645D786-C98F-4E63-B624-AE3FBD3B2A23}" destId="{A94A2EC0-07EE-4FCE-AE03-1804E410A5C2}" srcOrd="0" destOrd="0" presId="urn:microsoft.com/office/officeart/2005/8/layout/hList1"/>
    <dgm:cxn modelId="{87EAE654-043D-4254-9DAD-AD1D2221BDF0}" type="presOf" srcId="{B6C75DF2-AEC9-445E-816F-C188979969AB}" destId="{BE6475DC-A8CA-4C8B-916F-45503AC5A269}" srcOrd="0" destOrd="0" presId="urn:microsoft.com/office/officeart/2005/8/layout/hList1"/>
    <dgm:cxn modelId="{EAEA5A51-629D-4799-B7A5-B44E5C0D73E5}" type="presOf" srcId="{259A1823-FC8C-4296-9105-75C32B598068}" destId="{445F11C9-8217-401E-ACE5-E972129CAC74}" srcOrd="0" destOrd="2" presId="urn:microsoft.com/office/officeart/2005/8/layout/hList1"/>
    <dgm:cxn modelId="{895C4E6B-E51E-43CB-8C2F-638FC355DEAF}" srcId="{48B67EBC-7590-41D5-A0C3-F6AFC74158D0}" destId="{1182AD2D-CAB5-4C4B-9479-7EACDADEB09B}" srcOrd="3" destOrd="0" parTransId="{5B7BE8DE-1BF4-48D6-8022-1D28BA93EB72}" sibTransId="{4D5ED35A-8C12-4590-98BC-67EEFA2AE7E1}"/>
    <dgm:cxn modelId="{26460AD5-1C76-4AD9-AE9B-F98F91196E0C}" srcId="{E730327E-0080-4F78-9DB9-5528567F793A}" destId="{84CA6382-3CE9-4049-8170-F75DD69D61C5}" srcOrd="1" destOrd="0" parTransId="{22A5D8EE-322F-4778-9953-77DFE859F6ED}" sibTransId="{38CED275-FC3F-4B1D-871E-04CCAF776EC0}"/>
    <dgm:cxn modelId="{9430B6EC-403D-409A-902E-FDDFF97ABBD8}" type="presOf" srcId="{94EF2997-88F4-49B2-A65F-9EF3E8428B55}" destId="{A94A2EC0-07EE-4FCE-AE03-1804E410A5C2}" srcOrd="0" destOrd="1" presId="urn:microsoft.com/office/officeart/2005/8/layout/hList1"/>
    <dgm:cxn modelId="{C6D7BD70-F1B3-42D9-87B4-94D423DB351B}" type="presOf" srcId="{BF01775A-F191-421A-BF92-77F4AD879266}" destId="{E246F163-1DDD-4517-9802-02DEC79DEEA2}" srcOrd="0" destOrd="0" presId="urn:microsoft.com/office/officeart/2005/8/layout/hList1"/>
    <dgm:cxn modelId="{180084DF-5C0B-4473-8230-155536E17FAF}" type="presParOf" srcId="{BE6475DC-A8CA-4C8B-916F-45503AC5A269}" destId="{FD80F04E-748D-4857-9589-7C5F65B88E30}" srcOrd="0" destOrd="0" presId="urn:microsoft.com/office/officeart/2005/8/layout/hList1"/>
    <dgm:cxn modelId="{26A6C744-EBAA-49F2-B3B9-E0B388BA1F6F}" type="presParOf" srcId="{FD80F04E-748D-4857-9589-7C5F65B88E30}" destId="{3860F4F4-724E-4F81-885C-C9630B5BBEDC}" srcOrd="0" destOrd="0" presId="urn:microsoft.com/office/officeart/2005/8/layout/hList1"/>
    <dgm:cxn modelId="{DC6C4F8D-7F51-4502-8806-B3953FB2045E}" type="presParOf" srcId="{FD80F04E-748D-4857-9589-7C5F65B88E30}" destId="{445F11C9-8217-401E-ACE5-E972129CAC74}" srcOrd="1" destOrd="0" presId="urn:microsoft.com/office/officeart/2005/8/layout/hList1"/>
    <dgm:cxn modelId="{5346463F-F9D9-4F01-8F03-B92540A941D8}" type="presParOf" srcId="{BE6475DC-A8CA-4C8B-916F-45503AC5A269}" destId="{A02906E4-5DE0-4613-8C76-A5DEDEDC1789}" srcOrd="1" destOrd="0" presId="urn:microsoft.com/office/officeart/2005/8/layout/hList1"/>
    <dgm:cxn modelId="{62058165-862B-4617-8DB3-A5C180F14F8A}" type="presParOf" srcId="{BE6475DC-A8CA-4C8B-916F-45503AC5A269}" destId="{47887E17-DB56-4043-AD07-9FCD6730AAE2}" srcOrd="2" destOrd="0" presId="urn:microsoft.com/office/officeart/2005/8/layout/hList1"/>
    <dgm:cxn modelId="{92211D6D-A4B9-417A-BC24-93909B287A23}" type="presParOf" srcId="{47887E17-DB56-4043-AD07-9FCD6730AAE2}" destId="{E1B608C8-5BE9-4774-8D8A-57E80B103537}" srcOrd="0" destOrd="0" presId="urn:microsoft.com/office/officeart/2005/8/layout/hList1"/>
    <dgm:cxn modelId="{8C28DA37-4631-46BA-B7EE-E486A3EFEACB}" type="presParOf" srcId="{47887E17-DB56-4043-AD07-9FCD6730AAE2}" destId="{E246F163-1DDD-4517-9802-02DEC79DEEA2}" srcOrd="1" destOrd="0" presId="urn:microsoft.com/office/officeart/2005/8/layout/hList1"/>
    <dgm:cxn modelId="{02BCCFDA-DEF6-4B66-976E-A031DFA23A80}" type="presParOf" srcId="{BE6475DC-A8CA-4C8B-916F-45503AC5A269}" destId="{A4771DF5-E640-4D3F-A966-3EE6F4396DD5}" srcOrd="3" destOrd="0" presId="urn:microsoft.com/office/officeart/2005/8/layout/hList1"/>
    <dgm:cxn modelId="{C6F63794-6CD2-450D-AA16-301B8C35F80B}" type="presParOf" srcId="{BE6475DC-A8CA-4C8B-916F-45503AC5A269}" destId="{04F69902-A297-41C5-99F3-3C708CDD09B0}" srcOrd="4" destOrd="0" presId="urn:microsoft.com/office/officeart/2005/8/layout/hList1"/>
    <dgm:cxn modelId="{9B496640-98F9-4FAF-AAA4-93C206260E5D}" type="presParOf" srcId="{04F69902-A297-41C5-99F3-3C708CDD09B0}" destId="{AE549430-5390-4897-938C-990CB26D635F}" srcOrd="0" destOrd="0" presId="urn:microsoft.com/office/officeart/2005/8/layout/hList1"/>
    <dgm:cxn modelId="{58FB9967-44D3-4EA1-8BC7-E2C896F601BF}" type="presParOf" srcId="{04F69902-A297-41C5-99F3-3C708CDD09B0}" destId="{A94A2EC0-07EE-4FCE-AE03-1804E410A5C2}"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0A2CC0C-2C96-404A-AB67-05083C52BA03}"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en-US"/>
        </a:p>
      </dgm:t>
    </dgm:pt>
    <dgm:pt modelId="{B4F9D836-59F7-4E9A-889F-8EC44305B5F0}">
      <dgm:prSet phldrT="[Text]"/>
      <dgm:spPr/>
      <dgm:t>
        <a:bodyPr/>
        <a:lstStyle/>
        <a:p>
          <a:r>
            <a:rPr lang="en-US" dirty="0" smtClean="0"/>
            <a:t>Familiarize yourself with Bluebook</a:t>
          </a:r>
          <a:endParaRPr lang="en-US" dirty="0"/>
        </a:p>
      </dgm:t>
    </dgm:pt>
    <dgm:pt modelId="{BBDE0741-65E7-42F5-BC69-B295F02FF309}" type="parTrans" cxnId="{D3F3C80F-AEC1-4601-9E3B-379A9C5AE18A}">
      <dgm:prSet/>
      <dgm:spPr/>
      <dgm:t>
        <a:bodyPr/>
        <a:lstStyle/>
        <a:p>
          <a:endParaRPr lang="en-US"/>
        </a:p>
      </dgm:t>
    </dgm:pt>
    <dgm:pt modelId="{AF546DEE-4E69-499B-9BA1-167CF6C254AF}" type="sibTrans" cxnId="{D3F3C80F-AEC1-4601-9E3B-379A9C5AE18A}">
      <dgm:prSet/>
      <dgm:spPr/>
      <dgm:t>
        <a:bodyPr/>
        <a:lstStyle/>
        <a:p>
          <a:endParaRPr lang="en-US"/>
        </a:p>
      </dgm:t>
    </dgm:pt>
    <dgm:pt modelId="{6FFEC044-E996-4AE0-BE53-D34BFEE7544E}">
      <dgm:prSet phldrT="[Text]"/>
      <dgm:spPr/>
      <dgm:t>
        <a:bodyPr/>
        <a:lstStyle/>
        <a:p>
          <a:r>
            <a:rPr lang="en-US" dirty="0" smtClean="0"/>
            <a:t>Built-in calculator</a:t>
          </a:r>
          <a:endParaRPr lang="en-US" dirty="0"/>
        </a:p>
      </dgm:t>
    </dgm:pt>
    <dgm:pt modelId="{5EDD5630-EF3E-4F64-AA85-4F6EE33819AD}" type="parTrans" cxnId="{B5EA0141-7293-4676-8574-0F80E81820DF}">
      <dgm:prSet/>
      <dgm:spPr/>
      <dgm:t>
        <a:bodyPr/>
        <a:lstStyle/>
        <a:p>
          <a:endParaRPr lang="en-US"/>
        </a:p>
      </dgm:t>
    </dgm:pt>
    <dgm:pt modelId="{D39F6231-5952-4105-B91A-F2DDD41286E9}" type="sibTrans" cxnId="{B5EA0141-7293-4676-8574-0F80E81820DF}">
      <dgm:prSet/>
      <dgm:spPr/>
      <dgm:t>
        <a:bodyPr/>
        <a:lstStyle/>
        <a:p>
          <a:endParaRPr lang="en-US"/>
        </a:p>
      </dgm:t>
    </dgm:pt>
    <dgm:pt modelId="{14E3D934-24F1-4499-8798-4C21C0C62634}">
      <dgm:prSet phldrT="[Text]"/>
      <dgm:spPr/>
      <dgm:t>
        <a:bodyPr/>
        <a:lstStyle/>
        <a:p>
          <a:r>
            <a:rPr lang="en-US" dirty="0" smtClean="0"/>
            <a:t>Master digital testing strategies</a:t>
          </a:r>
          <a:endParaRPr lang="en-US" dirty="0"/>
        </a:p>
      </dgm:t>
    </dgm:pt>
    <dgm:pt modelId="{91432FCF-FF85-43AB-B1D3-789A9732923E}" type="parTrans" cxnId="{0DFCDFD0-50A8-48B1-9E09-88E83CAADEB4}">
      <dgm:prSet/>
      <dgm:spPr/>
      <dgm:t>
        <a:bodyPr/>
        <a:lstStyle/>
        <a:p>
          <a:endParaRPr lang="en-US"/>
        </a:p>
      </dgm:t>
    </dgm:pt>
    <dgm:pt modelId="{35932EA7-A703-4E2C-9AF7-CCAC13306342}" type="sibTrans" cxnId="{0DFCDFD0-50A8-48B1-9E09-88E83CAADEB4}">
      <dgm:prSet/>
      <dgm:spPr/>
      <dgm:t>
        <a:bodyPr/>
        <a:lstStyle/>
        <a:p>
          <a:endParaRPr lang="en-US"/>
        </a:p>
      </dgm:t>
    </dgm:pt>
    <dgm:pt modelId="{3C6DBF70-5ECF-4CD5-A578-4F6620BC33C8}">
      <dgm:prSet phldrT="[Text]"/>
      <dgm:spPr/>
      <dgm:t>
        <a:bodyPr/>
        <a:lstStyle/>
        <a:p>
          <a:r>
            <a:rPr lang="en-US" dirty="0" smtClean="0"/>
            <a:t>Flag questions for review</a:t>
          </a:r>
          <a:endParaRPr lang="en-US" dirty="0"/>
        </a:p>
      </dgm:t>
    </dgm:pt>
    <dgm:pt modelId="{356F5076-45A1-46A5-AC8C-E51BD9A77C82}" type="parTrans" cxnId="{3731B7E4-68FA-4B92-B8B2-7DC735DA83C9}">
      <dgm:prSet/>
      <dgm:spPr/>
      <dgm:t>
        <a:bodyPr/>
        <a:lstStyle/>
        <a:p>
          <a:endParaRPr lang="en-US"/>
        </a:p>
      </dgm:t>
    </dgm:pt>
    <dgm:pt modelId="{D4E3EBB6-866E-4EE2-A2A9-0E31949BFA0D}" type="sibTrans" cxnId="{3731B7E4-68FA-4B92-B8B2-7DC735DA83C9}">
      <dgm:prSet/>
      <dgm:spPr/>
      <dgm:t>
        <a:bodyPr/>
        <a:lstStyle/>
        <a:p>
          <a:endParaRPr lang="en-US"/>
        </a:p>
      </dgm:t>
    </dgm:pt>
    <dgm:pt modelId="{FA63EEE8-DF0C-48F5-81F3-25B9D4D10384}">
      <dgm:prSet phldrT="[Text]"/>
      <dgm:spPr/>
      <dgm:t>
        <a:bodyPr/>
        <a:lstStyle/>
        <a:p>
          <a:r>
            <a:rPr lang="en-US" dirty="0" smtClean="0"/>
            <a:t>Annotation tools</a:t>
          </a:r>
          <a:endParaRPr lang="en-US" dirty="0"/>
        </a:p>
      </dgm:t>
    </dgm:pt>
    <dgm:pt modelId="{CB013231-9CAE-4144-8139-8DE4E033DBBB}" type="parTrans" cxnId="{61A23E0C-F6D0-489D-A274-CACC1D042E01}">
      <dgm:prSet/>
      <dgm:spPr/>
      <dgm:t>
        <a:bodyPr/>
        <a:lstStyle/>
        <a:p>
          <a:endParaRPr lang="en-US"/>
        </a:p>
      </dgm:t>
    </dgm:pt>
    <dgm:pt modelId="{6EF3CA2B-2663-4422-A7ED-1C528A279927}" type="sibTrans" cxnId="{61A23E0C-F6D0-489D-A274-CACC1D042E01}">
      <dgm:prSet/>
      <dgm:spPr/>
      <dgm:t>
        <a:bodyPr/>
        <a:lstStyle/>
        <a:p>
          <a:endParaRPr lang="en-US"/>
        </a:p>
      </dgm:t>
    </dgm:pt>
    <dgm:pt modelId="{1037E521-ECB0-49DF-A361-862D068F177C}">
      <dgm:prSet phldrT="[Text]"/>
      <dgm:spPr/>
      <dgm:t>
        <a:bodyPr/>
        <a:lstStyle/>
        <a:p>
          <a:r>
            <a:rPr lang="en-US" dirty="0" smtClean="0"/>
            <a:t>Take advantage of the timer</a:t>
          </a:r>
          <a:endParaRPr lang="en-US" dirty="0"/>
        </a:p>
      </dgm:t>
    </dgm:pt>
    <dgm:pt modelId="{E5C23B24-826E-4EE1-B757-E9216B886291}" type="parTrans" cxnId="{8C079C3A-0442-4BBA-8D2D-B5782272B6DB}">
      <dgm:prSet/>
      <dgm:spPr/>
      <dgm:t>
        <a:bodyPr/>
        <a:lstStyle/>
        <a:p>
          <a:endParaRPr lang="en-US"/>
        </a:p>
      </dgm:t>
    </dgm:pt>
    <dgm:pt modelId="{70B00B6D-6DF2-46B9-840B-DE1D0730716A}" type="sibTrans" cxnId="{8C079C3A-0442-4BBA-8D2D-B5782272B6DB}">
      <dgm:prSet/>
      <dgm:spPr/>
      <dgm:t>
        <a:bodyPr/>
        <a:lstStyle/>
        <a:p>
          <a:endParaRPr lang="en-US"/>
        </a:p>
      </dgm:t>
    </dgm:pt>
    <dgm:pt modelId="{FAFC2E8B-85C9-4B9C-9F46-8D39A7CEBB13}">
      <dgm:prSet phldrT="[Text]"/>
      <dgm:spPr/>
      <dgm:t>
        <a:bodyPr/>
        <a:lstStyle/>
        <a:p>
          <a:r>
            <a:rPr lang="en-US" dirty="0" smtClean="0"/>
            <a:t>Practice typing FRQ responses</a:t>
          </a:r>
          <a:endParaRPr lang="en-US" dirty="0"/>
        </a:p>
      </dgm:t>
    </dgm:pt>
    <dgm:pt modelId="{F24B6CAF-ABA6-4764-BF09-021453216A74}" type="parTrans" cxnId="{EB4F1B76-274D-4757-975D-9010077585E6}">
      <dgm:prSet/>
      <dgm:spPr/>
      <dgm:t>
        <a:bodyPr/>
        <a:lstStyle/>
        <a:p>
          <a:endParaRPr lang="en-US"/>
        </a:p>
      </dgm:t>
    </dgm:pt>
    <dgm:pt modelId="{92D64633-6978-4733-821F-C924830FF911}" type="sibTrans" cxnId="{EB4F1B76-274D-4757-975D-9010077585E6}">
      <dgm:prSet/>
      <dgm:spPr/>
      <dgm:t>
        <a:bodyPr/>
        <a:lstStyle/>
        <a:p>
          <a:endParaRPr lang="en-US"/>
        </a:p>
      </dgm:t>
    </dgm:pt>
    <dgm:pt modelId="{51601B78-8C0F-42AD-B677-05083D6A0136}" type="pres">
      <dgm:prSet presAssocID="{30A2CC0C-2C96-404A-AB67-05083C52BA03}" presName="linear" presStyleCnt="0">
        <dgm:presLayoutVars>
          <dgm:animLvl val="lvl"/>
          <dgm:resizeHandles val="exact"/>
        </dgm:presLayoutVars>
      </dgm:prSet>
      <dgm:spPr/>
    </dgm:pt>
    <dgm:pt modelId="{BB13B454-DBC4-4886-ABBA-CCA78ABC6173}" type="pres">
      <dgm:prSet presAssocID="{B4F9D836-59F7-4E9A-889F-8EC44305B5F0}" presName="parentText" presStyleLbl="node1" presStyleIdx="0" presStyleCnt="2">
        <dgm:presLayoutVars>
          <dgm:chMax val="0"/>
          <dgm:bulletEnabled val="1"/>
        </dgm:presLayoutVars>
      </dgm:prSet>
      <dgm:spPr/>
      <dgm:t>
        <a:bodyPr/>
        <a:lstStyle/>
        <a:p>
          <a:endParaRPr lang="en-US"/>
        </a:p>
      </dgm:t>
    </dgm:pt>
    <dgm:pt modelId="{BD041B27-F8E9-407E-B6CF-C849F49FF260}" type="pres">
      <dgm:prSet presAssocID="{B4F9D836-59F7-4E9A-889F-8EC44305B5F0}" presName="childText" presStyleLbl="revTx" presStyleIdx="0" presStyleCnt="2">
        <dgm:presLayoutVars>
          <dgm:bulletEnabled val="1"/>
        </dgm:presLayoutVars>
      </dgm:prSet>
      <dgm:spPr/>
      <dgm:t>
        <a:bodyPr/>
        <a:lstStyle/>
        <a:p>
          <a:endParaRPr lang="en-US"/>
        </a:p>
      </dgm:t>
    </dgm:pt>
    <dgm:pt modelId="{809E5954-B433-429B-87BA-33B2230D858F}" type="pres">
      <dgm:prSet presAssocID="{14E3D934-24F1-4499-8798-4C21C0C62634}" presName="parentText" presStyleLbl="node1" presStyleIdx="1" presStyleCnt="2">
        <dgm:presLayoutVars>
          <dgm:chMax val="0"/>
          <dgm:bulletEnabled val="1"/>
        </dgm:presLayoutVars>
      </dgm:prSet>
      <dgm:spPr/>
    </dgm:pt>
    <dgm:pt modelId="{2A761C78-C802-4D93-AEE3-5252F41C15AE}" type="pres">
      <dgm:prSet presAssocID="{14E3D934-24F1-4499-8798-4C21C0C62634}" presName="childText" presStyleLbl="revTx" presStyleIdx="1" presStyleCnt="2">
        <dgm:presLayoutVars>
          <dgm:bulletEnabled val="1"/>
        </dgm:presLayoutVars>
      </dgm:prSet>
      <dgm:spPr/>
      <dgm:t>
        <a:bodyPr/>
        <a:lstStyle/>
        <a:p>
          <a:endParaRPr lang="en-US"/>
        </a:p>
      </dgm:t>
    </dgm:pt>
  </dgm:ptLst>
  <dgm:cxnLst>
    <dgm:cxn modelId="{B5EA0141-7293-4676-8574-0F80E81820DF}" srcId="{B4F9D836-59F7-4E9A-889F-8EC44305B5F0}" destId="{6FFEC044-E996-4AE0-BE53-D34BFEE7544E}" srcOrd="0" destOrd="0" parTransId="{5EDD5630-EF3E-4F64-AA85-4F6EE33819AD}" sibTransId="{D39F6231-5952-4105-B91A-F2DDD41286E9}"/>
    <dgm:cxn modelId="{D3F3C80F-AEC1-4601-9E3B-379A9C5AE18A}" srcId="{30A2CC0C-2C96-404A-AB67-05083C52BA03}" destId="{B4F9D836-59F7-4E9A-889F-8EC44305B5F0}" srcOrd="0" destOrd="0" parTransId="{BBDE0741-65E7-42F5-BC69-B295F02FF309}" sibTransId="{AF546DEE-4E69-499B-9BA1-167CF6C254AF}"/>
    <dgm:cxn modelId="{EB04FD5B-FFC8-4E64-8D79-3A567FEC91A4}" type="presOf" srcId="{1037E521-ECB0-49DF-A361-862D068F177C}" destId="{2A761C78-C802-4D93-AEE3-5252F41C15AE}" srcOrd="0" destOrd="1" presId="urn:microsoft.com/office/officeart/2005/8/layout/vList2"/>
    <dgm:cxn modelId="{286E1BBB-F5EE-4E9C-8B9A-452C28281CE4}" type="presOf" srcId="{FA63EEE8-DF0C-48F5-81F3-25B9D4D10384}" destId="{BD041B27-F8E9-407E-B6CF-C849F49FF260}" srcOrd="0" destOrd="1" presId="urn:microsoft.com/office/officeart/2005/8/layout/vList2"/>
    <dgm:cxn modelId="{EB4F1B76-274D-4757-975D-9010077585E6}" srcId="{14E3D934-24F1-4499-8798-4C21C0C62634}" destId="{FAFC2E8B-85C9-4B9C-9F46-8D39A7CEBB13}" srcOrd="2" destOrd="0" parTransId="{F24B6CAF-ABA6-4764-BF09-021453216A74}" sibTransId="{92D64633-6978-4733-821F-C924830FF911}"/>
    <dgm:cxn modelId="{8C079C3A-0442-4BBA-8D2D-B5782272B6DB}" srcId="{14E3D934-24F1-4499-8798-4C21C0C62634}" destId="{1037E521-ECB0-49DF-A361-862D068F177C}" srcOrd="1" destOrd="0" parTransId="{E5C23B24-826E-4EE1-B757-E9216B886291}" sibTransId="{70B00B6D-6DF2-46B9-840B-DE1D0730716A}"/>
    <dgm:cxn modelId="{61A23E0C-F6D0-489D-A274-CACC1D042E01}" srcId="{B4F9D836-59F7-4E9A-889F-8EC44305B5F0}" destId="{FA63EEE8-DF0C-48F5-81F3-25B9D4D10384}" srcOrd="1" destOrd="0" parTransId="{CB013231-9CAE-4144-8139-8DE4E033DBBB}" sibTransId="{6EF3CA2B-2663-4422-A7ED-1C528A279927}"/>
    <dgm:cxn modelId="{C1D3226E-FE20-4B22-9B5E-6989ACD93BAE}" type="presOf" srcId="{30A2CC0C-2C96-404A-AB67-05083C52BA03}" destId="{51601B78-8C0F-42AD-B677-05083D6A0136}" srcOrd="0" destOrd="0" presId="urn:microsoft.com/office/officeart/2005/8/layout/vList2"/>
    <dgm:cxn modelId="{0DFCDFD0-50A8-48B1-9E09-88E83CAADEB4}" srcId="{30A2CC0C-2C96-404A-AB67-05083C52BA03}" destId="{14E3D934-24F1-4499-8798-4C21C0C62634}" srcOrd="1" destOrd="0" parTransId="{91432FCF-FF85-43AB-B1D3-789A9732923E}" sibTransId="{35932EA7-A703-4E2C-9AF7-CCAC13306342}"/>
    <dgm:cxn modelId="{87FD3BC7-BD75-429C-A314-4D628F19F725}" type="presOf" srcId="{14E3D934-24F1-4499-8798-4C21C0C62634}" destId="{809E5954-B433-429B-87BA-33B2230D858F}" srcOrd="0" destOrd="0" presId="urn:microsoft.com/office/officeart/2005/8/layout/vList2"/>
    <dgm:cxn modelId="{028804EB-33AA-45EF-9B08-72E8BBFF36BB}" type="presOf" srcId="{3C6DBF70-5ECF-4CD5-A578-4F6620BC33C8}" destId="{2A761C78-C802-4D93-AEE3-5252F41C15AE}" srcOrd="0" destOrd="0" presId="urn:microsoft.com/office/officeart/2005/8/layout/vList2"/>
    <dgm:cxn modelId="{41F06666-A960-4710-9D1C-5BB837A74720}" type="presOf" srcId="{B4F9D836-59F7-4E9A-889F-8EC44305B5F0}" destId="{BB13B454-DBC4-4886-ABBA-CCA78ABC6173}" srcOrd="0" destOrd="0" presId="urn:microsoft.com/office/officeart/2005/8/layout/vList2"/>
    <dgm:cxn modelId="{037C3D16-B3E4-4E35-A813-55057E13D53E}" type="presOf" srcId="{6FFEC044-E996-4AE0-BE53-D34BFEE7544E}" destId="{BD041B27-F8E9-407E-B6CF-C849F49FF260}" srcOrd="0" destOrd="0" presId="urn:microsoft.com/office/officeart/2005/8/layout/vList2"/>
    <dgm:cxn modelId="{3731B7E4-68FA-4B92-B8B2-7DC735DA83C9}" srcId="{14E3D934-24F1-4499-8798-4C21C0C62634}" destId="{3C6DBF70-5ECF-4CD5-A578-4F6620BC33C8}" srcOrd="0" destOrd="0" parTransId="{356F5076-45A1-46A5-AC8C-E51BD9A77C82}" sibTransId="{D4E3EBB6-866E-4EE2-A2A9-0E31949BFA0D}"/>
    <dgm:cxn modelId="{0935D288-6937-4375-A19D-012EA28C4651}" type="presOf" srcId="{FAFC2E8B-85C9-4B9C-9F46-8D39A7CEBB13}" destId="{2A761C78-C802-4D93-AEE3-5252F41C15AE}" srcOrd="0" destOrd="2" presId="urn:microsoft.com/office/officeart/2005/8/layout/vList2"/>
    <dgm:cxn modelId="{D60DB507-4049-4542-8FC8-95789BCF9F54}" type="presParOf" srcId="{51601B78-8C0F-42AD-B677-05083D6A0136}" destId="{BB13B454-DBC4-4886-ABBA-CCA78ABC6173}" srcOrd="0" destOrd="0" presId="urn:microsoft.com/office/officeart/2005/8/layout/vList2"/>
    <dgm:cxn modelId="{2894376F-9F72-453B-A205-D84CAE15BE36}" type="presParOf" srcId="{51601B78-8C0F-42AD-B677-05083D6A0136}" destId="{BD041B27-F8E9-407E-B6CF-C849F49FF260}" srcOrd="1" destOrd="0" presId="urn:microsoft.com/office/officeart/2005/8/layout/vList2"/>
    <dgm:cxn modelId="{54A646DA-132E-4612-B7C4-425437A99B1E}" type="presParOf" srcId="{51601B78-8C0F-42AD-B677-05083D6A0136}" destId="{809E5954-B433-429B-87BA-33B2230D858F}" srcOrd="2" destOrd="0" presId="urn:microsoft.com/office/officeart/2005/8/layout/vList2"/>
    <dgm:cxn modelId="{E0D52A34-16F3-4CC3-9D38-FA31AFCDF0BA}" type="presParOf" srcId="{51601B78-8C0F-42AD-B677-05083D6A0136}" destId="{2A761C78-C802-4D93-AEE3-5252F41C15AE}"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A02048A-4483-4375-85A6-DA893068F7F0}"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en-US"/>
        </a:p>
      </dgm:t>
    </dgm:pt>
    <dgm:pt modelId="{00DAA215-3E65-4AE2-B542-467B25168D1A}">
      <dgm:prSet phldrT="[Text]"/>
      <dgm:spPr/>
      <dgm:t>
        <a:bodyPr/>
        <a:lstStyle/>
        <a:p>
          <a:r>
            <a:rPr lang="en-US" dirty="0" smtClean="0"/>
            <a:t>Physics</a:t>
          </a:r>
          <a:endParaRPr lang="en-US" dirty="0"/>
        </a:p>
      </dgm:t>
    </dgm:pt>
    <dgm:pt modelId="{7FB4C7D9-662C-49B0-AE12-D2E8065B30B8}" type="parTrans" cxnId="{BE6294C7-A6D4-400B-8C62-88C2C35CD9DA}">
      <dgm:prSet/>
      <dgm:spPr/>
      <dgm:t>
        <a:bodyPr/>
        <a:lstStyle/>
        <a:p>
          <a:endParaRPr lang="en-US"/>
        </a:p>
      </dgm:t>
    </dgm:pt>
    <dgm:pt modelId="{41E1C626-CFA1-4473-A245-01397B796143}" type="sibTrans" cxnId="{BE6294C7-A6D4-400B-8C62-88C2C35CD9DA}">
      <dgm:prSet/>
      <dgm:spPr/>
      <dgm:t>
        <a:bodyPr/>
        <a:lstStyle/>
        <a:p>
          <a:endParaRPr lang="en-US"/>
        </a:p>
      </dgm:t>
    </dgm:pt>
    <dgm:pt modelId="{3684A605-D6EA-4CEA-BA39-43B807D8D382}">
      <dgm:prSet phldrT="[Text]"/>
      <dgm:spPr/>
      <dgm:t>
        <a:bodyPr/>
        <a:lstStyle/>
        <a:p>
          <a:r>
            <a:rPr lang="en-US" dirty="0" smtClean="0"/>
            <a:t>Physics 1</a:t>
          </a:r>
          <a:endParaRPr lang="en-US" dirty="0"/>
        </a:p>
      </dgm:t>
    </dgm:pt>
    <dgm:pt modelId="{FB9B7476-FEC1-4AA8-8031-513CBB588626}" type="parTrans" cxnId="{8EB3399C-3372-4939-8476-BEA87E54465D}">
      <dgm:prSet/>
      <dgm:spPr/>
      <dgm:t>
        <a:bodyPr/>
        <a:lstStyle/>
        <a:p>
          <a:endParaRPr lang="en-US"/>
        </a:p>
      </dgm:t>
    </dgm:pt>
    <dgm:pt modelId="{F51991F8-7BEB-4210-9FA3-1C2DAF94E11C}" type="sibTrans" cxnId="{8EB3399C-3372-4939-8476-BEA87E54465D}">
      <dgm:prSet/>
      <dgm:spPr/>
      <dgm:t>
        <a:bodyPr/>
        <a:lstStyle/>
        <a:p>
          <a:endParaRPr lang="en-US"/>
        </a:p>
      </dgm:t>
    </dgm:pt>
    <dgm:pt modelId="{61BEDECD-9355-496F-B906-5A7138B92CA1}">
      <dgm:prSet phldrT="[Text]"/>
      <dgm:spPr>
        <a:solidFill>
          <a:schemeClr val="accent5"/>
        </a:solidFill>
      </dgm:spPr>
      <dgm:t>
        <a:bodyPr/>
        <a:lstStyle/>
        <a:p>
          <a:r>
            <a:rPr lang="en-US" dirty="0" smtClean="0"/>
            <a:t>Psychology</a:t>
          </a:r>
          <a:endParaRPr lang="en-US" dirty="0"/>
        </a:p>
      </dgm:t>
    </dgm:pt>
    <dgm:pt modelId="{EA181BBF-A8C1-44B7-A476-E5D4C1086FFC}" type="parTrans" cxnId="{A9404351-FDD2-4CD8-A886-5027FDF3D7CE}">
      <dgm:prSet/>
      <dgm:spPr/>
      <dgm:t>
        <a:bodyPr/>
        <a:lstStyle/>
        <a:p>
          <a:endParaRPr lang="en-US"/>
        </a:p>
      </dgm:t>
    </dgm:pt>
    <dgm:pt modelId="{34537F3B-8581-4915-AE9B-3D4C6A713DF3}" type="sibTrans" cxnId="{A9404351-FDD2-4CD8-A886-5027FDF3D7CE}">
      <dgm:prSet/>
      <dgm:spPr/>
      <dgm:t>
        <a:bodyPr/>
        <a:lstStyle/>
        <a:p>
          <a:endParaRPr lang="en-US"/>
        </a:p>
      </dgm:t>
    </dgm:pt>
    <dgm:pt modelId="{69C5C344-917C-405A-A88C-95A7EBFC7C3B}">
      <dgm:prSet phldrT="[Text]"/>
      <dgm:spPr/>
      <dgm:t>
        <a:bodyPr/>
        <a:lstStyle/>
        <a:p>
          <a:r>
            <a:rPr lang="en-US" dirty="0" smtClean="0"/>
            <a:t>Physics 2</a:t>
          </a:r>
          <a:endParaRPr lang="en-US" dirty="0"/>
        </a:p>
      </dgm:t>
    </dgm:pt>
    <dgm:pt modelId="{2DBB36AD-44DC-42DC-B8E0-7D1C48E9EFD4}" type="parTrans" cxnId="{B96BDBF8-67C1-4BC0-BA17-808ACB63D19F}">
      <dgm:prSet/>
      <dgm:spPr/>
      <dgm:t>
        <a:bodyPr/>
        <a:lstStyle/>
        <a:p>
          <a:endParaRPr lang="en-US"/>
        </a:p>
      </dgm:t>
    </dgm:pt>
    <dgm:pt modelId="{B05590CE-3E87-4BA4-9B9C-25BC4E6452A0}" type="sibTrans" cxnId="{B96BDBF8-67C1-4BC0-BA17-808ACB63D19F}">
      <dgm:prSet/>
      <dgm:spPr/>
      <dgm:t>
        <a:bodyPr/>
        <a:lstStyle/>
        <a:p>
          <a:endParaRPr lang="en-US"/>
        </a:p>
      </dgm:t>
    </dgm:pt>
    <dgm:pt modelId="{EC73383A-976E-40C5-B661-94723D4B82CE}">
      <dgm:prSet phldrT="[Text]"/>
      <dgm:spPr/>
      <dgm:t>
        <a:bodyPr/>
        <a:lstStyle/>
        <a:p>
          <a:r>
            <a:rPr lang="en-US" dirty="0" smtClean="0"/>
            <a:t>Physics C: Electricity &amp; Magnetism</a:t>
          </a:r>
          <a:endParaRPr lang="en-US" dirty="0"/>
        </a:p>
      </dgm:t>
    </dgm:pt>
    <dgm:pt modelId="{477DDB82-1C65-4385-8494-A16609883DD0}" type="parTrans" cxnId="{3A4733DC-FA47-4535-A9FE-9AD1F9D014A5}">
      <dgm:prSet/>
      <dgm:spPr/>
      <dgm:t>
        <a:bodyPr/>
        <a:lstStyle/>
        <a:p>
          <a:endParaRPr lang="en-US"/>
        </a:p>
      </dgm:t>
    </dgm:pt>
    <dgm:pt modelId="{E19B619F-14B0-40D1-AD2A-A938AD7857C2}" type="sibTrans" cxnId="{3A4733DC-FA47-4535-A9FE-9AD1F9D014A5}">
      <dgm:prSet/>
      <dgm:spPr/>
      <dgm:t>
        <a:bodyPr/>
        <a:lstStyle/>
        <a:p>
          <a:endParaRPr lang="en-US"/>
        </a:p>
      </dgm:t>
    </dgm:pt>
    <dgm:pt modelId="{B8FB230C-4D54-4DE3-A89F-0CD0A375A439}">
      <dgm:prSet phldrT="[Text]"/>
      <dgm:spPr/>
      <dgm:t>
        <a:bodyPr/>
        <a:lstStyle/>
        <a:p>
          <a:r>
            <a:rPr lang="en-US" dirty="0" smtClean="0"/>
            <a:t>Physics C: Mechanics</a:t>
          </a:r>
          <a:endParaRPr lang="en-US" dirty="0"/>
        </a:p>
      </dgm:t>
    </dgm:pt>
    <dgm:pt modelId="{D7F31514-2E42-4C04-AD87-648BEF6B0EA3}" type="parTrans" cxnId="{3267F3F9-7A4F-466A-ADC4-38CB4400FBCC}">
      <dgm:prSet/>
      <dgm:spPr/>
      <dgm:t>
        <a:bodyPr/>
        <a:lstStyle/>
        <a:p>
          <a:endParaRPr lang="en-US"/>
        </a:p>
      </dgm:t>
    </dgm:pt>
    <dgm:pt modelId="{CFD71BA4-0D96-4A6C-BAB9-3C96ED491F2B}" type="sibTrans" cxnId="{3267F3F9-7A4F-466A-ADC4-38CB4400FBCC}">
      <dgm:prSet/>
      <dgm:spPr/>
      <dgm:t>
        <a:bodyPr/>
        <a:lstStyle/>
        <a:p>
          <a:endParaRPr lang="en-US"/>
        </a:p>
      </dgm:t>
    </dgm:pt>
    <dgm:pt modelId="{E785BA7A-0B04-402B-A3C1-793494BE93AF}" type="pres">
      <dgm:prSet presAssocID="{4A02048A-4483-4375-85A6-DA893068F7F0}" presName="linear" presStyleCnt="0">
        <dgm:presLayoutVars>
          <dgm:animLvl val="lvl"/>
          <dgm:resizeHandles val="exact"/>
        </dgm:presLayoutVars>
      </dgm:prSet>
      <dgm:spPr/>
    </dgm:pt>
    <dgm:pt modelId="{5000D51C-BEDB-4CF9-850F-39296896D310}" type="pres">
      <dgm:prSet presAssocID="{00DAA215-3E65-4AE2-B542-467B25168D1A}" presName="parentText" presStyleLbl="node1" presStyleIdx="0" presStyleCnt="2">
        <dgm:presLayoutVars>
          <dgm:chMax val="0"/>
          <dgm:bulletEnabled val="1"/>
        </dgm:presLayoutVars>
      </dgm:prSet>
      <dgm:spPr/>
    </dgm:pt>
    <dgm:pt modelId="{284623AB-A26D-4120-9DBD-23447FC5A206}" type="pres">
      <dgm:prSet presAssocID="{00DAA215-3E65-4AE2-B542-467B25168D1A}" presName="childText" presStyleLbl="revTx" presStyleIdx="0" presStyleCnt="1">
        <dgm:presLayoutVars>
          <dgm:bulletEnabled val="1"/>
        </dgm:presLayoutVars>
      </dgm:prSet>
      <dgm:spPr/>
      <dgm:t>
        <a:bodyPr/>
        <a:lstStyle/>
        <a:p>
          <a:endParaRPr lang="en-US"/>
        </a:p>
      </dgm:t>
    </dgm:pt>
    <dgm:pt modelId="{90D533F4-61D4-4049-8DFC-7570A9E98EE0}" type="pres">
      <dgm:prSet presAssocID="{61BEDECD-9355-496F-B906-5A7138B92CA1}" presName="parentText" presStyleLbl="node1" presStyleIdx="1" presStyleCnt="2">
        <dgm:presLayoutVars>
          <dgm:chMax val="0"/>
          <dgm:bulletEnabled val="1"/>
        </dgm:presLayoutVars>
      </dgm:prSet>
      <dgm:spPr/>
    </dgm:pt>
  </dgm:ptLst>
  <dgm:cxnLst>
    <dgm:cxn modelId="{936B51E3-B95B-44F8-943F-2B1BCD14AEB7}" type="presOf" srcId="{B8FB230C-4D54-4DE3-A89F-0CD0A375A439}" destId="{284623AB-A26D-4120-9DBD-23447FC5A206}" srcOrd="0" destOrd="3" presId="urn:microsoft.com/office/officeart/2005/8/layout/vList2"/>
    <dgm:cxn modelId="{6593786F-6319-490F-AC7E-93461CF121E6}" type="presOf" srcId="{61BEDECD-9355-496F-B906-5A7138B92CA1}" destId="{90D533F4-61D4-4049-8DFC-7570A9E98EE0}" srcOrd="0" destOrd="0" presId="urn:microsoft.com/office/officeart/2005/8/layout/vList2"/>
    <dgm:cxn modelId="{77D7BF7D-CF6C-42C7-B28A-CECD0078D791}" type="presOf" srcId="{4A02048A-4483-4375-85A6-DA893068F7F0}" destId="{E785BA7A-0B04-402B-A3C1-793494BE93AF}" srcOrd="0" destOrd="0" presId="urn:microsoft.com/office/officeart/2005/8/layout/vList2"/>
    <dgm:cxn modelId="{589C4F9E-456B-40BC-AD56-381EC267C074}" type="presOf" srcId="{00DAA215-3E65-4AE2-B542-467B25168D1A}" destId="{5000D51C-BEDB-4CF9-850F-39296896D310}" srcOrd="0" destOrd="0" presId="urn:microsoft.com/office/officeart/2005/8/layout/vList2"/>
    <dgm:cxn modelId="{C0BA7E4F-6296-4C09-A5C9-E281C19F3F68}" type="presOf" srcId="{EC73383A-976E-40C5-B661-94723D4B82CE}" destId="{284623AB-A26D-4120-9DBD-23447FC5A206}" srcOrd="0" destOrd="2" presId="urn:microsoft.com/office/officeart/2005/8/layout/vList2"/>
    <dgm:cxn modelId="{BE6294C7-A6D4-400B-8C62-88C2C35CD9DA}" srcId="{4A02048A-4483-4375-85A6-DA893068F7F0}" destId="{00DAA215-3E65-4AE2-B542-467B25168D1A}" srcOrd="0" destOrd="0" parTransId="{7FB4C7D9-662C-49B0-AE12-D2E8065B30B8}" sibTransId="{41E1C626-CFA1-4473-A245-01397B796143}"/>
    <dgm:cxn modelId="{8EB3399C-3372-4939-8476-BEA87E54465D}" srcId="{00DAA215-3E65-4AE2-B542-467B25168D1A}" destId="{3684A605-D6EA-4CEA-BA39-43B807D8D382}" srcOrd="0" destOrd="0" parTransId="{FB9B7476-FEC1-4AA8-8031-513CBB588626}" sibTransId="{F51991F8-7BEB-4210-9FA3-1C2DAF94E11C}"/>
    <dgm:cxn modelId="{A9404351-FDD2-4CD8-A886-5027FDF3D7CE}" srcId="{4A02048A-4483-4375-85A6-DA893068F7F0}" destId="{61BEDECD-9355-496F-B906-5A7138B92CA1}" srcOrd="1" destOrd="0" parTransId="{EA181BBF-A8C1-44B7-A476-E5D4C1086FFC}" sibTransId="{34537F3B-8581-4915-AE9B-3D4C6A713DF3}"/>
    <dgm:cxn modelId="{3A4733DC-FA47-4535-A9FE-9AD1F9D014A5}" srcId="{00DAA215-3E65-4AE2-B542-467B25168D1A}" destId="{EC73383A-976E-40C5-B661-94723D4B82CE}" srcOrd="2" destOrd="0" parTransId="{477DDB82-1C65-4385-8494-A16609883DD0}" sibTransId="{E19B619F-14B0-40D1-AD2A-A938AD7857C2}"/>
    <dgm:cxn modelId="{5DF4BCFB-7B43-4B72-B1AE-B170A9302AB2}" type="presOf" srcId="{3684A605-D6EA-4CEA-BA39-43B807D8D382}" destId="{284623AB-A26D-4120-9DBD-23447FC5A206}" srcOrd="0" destOrd="0" presId="urn:microsoft.com/office/officeart/2005/8/layout/vList2"/>
    <dgm:cxn modelId="{2C54F8D5-D963-48D2-BDAB-11AF24746B9E}" type="presOf" srcId="{69C5C344-917C-405A-A88C-95A7EBFC7C3B}" destId="{284623AB-A26D-4120-9DBD-23447FC5A206}" srcOrd="0" destOrd="1" presId="urn:microsoft.com/office/officeart/2005/8/layout/vList2"/>
    <dgm:cxn modelId="{B96BDBF8-67C1-4BC0-BA17-808ACB63D19F}" srcId="{00DAA215-3E65-4AE2-B542-467B25168D1A}" destId="{69C5C344-917C-405A-A88C-95A7EBFC7C3B}" srcOrd="1" destOrd="0" parTransId="{2DBB36AD-44DC-42DC-B8E0-7D1C48E9EFD4}" sibTransId="{B05590CE-3E87-4BA4-9B9C-25BC4E6452A0}"/>
    <dgm:cxn modelId="{3267F3F9-7A4F-466A-ADC4-38CB4400FBCC}" srcId="{00DAA215-3E65-4AE2-B542-467B25168D1A}" destId="{B8FB230C-4D54-4DE3-A89F-0CD0A375A439}" srcOrd="3" destOrd="0" parTransId="{D7F31514-2E42-4C04-AD87-648BEF6B0EA3}" sibTransId="{CFD71BA4-0D96-4A6C-BAB9-3C96ED491F2B}"/>
    <dgm:cxn modelId="{04603168-DD17-47AA-9980-437D92374501}" type="presParOf" srcId="{E785BA7A-0B04-402B-A3C1-793494BE93AF}" destId="{5000D51C-BEDB-4CF9-850F-39296896D310}" srcOrd="0" destOrd="0" presId="urn:microsoft.com/office/officeart/2005/8/layout/vList2"/>
    <dgm:cxn modelId="{9DB86371-33EA-4E2F-936B-1EA0E94CC883}" type="presParOf" srcId="{E785BA7A-0B04-402B-A3C1-793494BE93AF}" destId="{284623AB-A26D-4120-9DBD-23447FC5A206}" srcOrd="1" destOrd="0" presId="urn:microsoft.com/office/officeart/2005/8/layout/vList2"/>
    <dgm:cxn modelId="{0789285A-03EF-44A2-ACAE-4FE9CDD86E20}" type="presParOf" srcId="{E785BA7A-0B04-402B-A3C1-793494BE93AF}" destId="{90D533F4-61D4-4049-8DFC-7570A9E98EE0}"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791BC1E-FFA3-4CD5-BF3B-3E36ED8BA5DF}" type="doc">
      <dgm:prSet loTypeId="urn:microsoft.com/office/officeart/2005/8/layout/vList2" loCatId="list" qsTypeId="urn:microsoft.com/office/officeart/2005/8/quickstyle/simple1" qsCatId="simple" csTypeId="urn:microsoft.com/office/officeart/2005/8/colors/accent2_2" csCatId="accent2" phldr="1"/>
      <dgm:spPr/>
      <dgm:t>
        <a:bodyPr/>
        <a:lstStyle/>
        <a:p>
          <a:endParaRPr lang="en-US"/>
        </a:p>
      </dgm:t>
    </dgm:pt>
    <dgm:pt modelId="{BFEFB13B-A4D3-422A-AAE8-3815D2C1B45E}">
      <dgm:prSet phldrT="[Text]"/>
      <dgm:spPr/>
      <dgm:t>
        <a:bodyPr/>
        <a:lstStyle/>
        <a:p>
          <a:r>
            <a:rPr lang="en-US" dirty="0" smtClean="0"/>
            <a:t>Course Structure</a:t>
          </a:r>
          <a:endParaRPr lang="en-US" dirty="0"/>
        </a:p>
      </dgm:t>
    </dgm:pt>
    <dgm:pt modelId="{884B90B6-CA3E-4A07-BF11-1AF313E10D3A}" type="parTrans" cxnId="{E342B90D-4A71-4EE4-8C5B-A22EF885A867}">
      <dgm:prSet/>
      <dgm:spPr/>
      <dgm:t>
        <a:bodyPr/>
        <a:lstStyle/>
        <a:p>
          <a:endParaRPr lang="en-US"/>
        </a:p>
      </dgm:t>
    </dgm:pt>
    <dgm:pt modelId="{8FDE6C11-A913-4437-8A4F-3E4E529C5951}" type="sibTrans" cxnId="{E342B90D-4A71-4EE4-8C5B-A22EF885A867}">
      <dgm:prSet/>
      <dgm:spPr/>
      <dgm:t>
        <a:bodyPr/>
        <a:lstStyle/>
        <a:p>
          <a:endParaRPr lang="en-US"/>
        </a:p>
      </dgm:t>
    </dgm:pt>
    <dgm:pt modelId="{9C9AAF21-DDD8-43D3-A3B2-A68294B2BCFC}">
      <dgm:prSet phldrT="[Text]"/>
      <dgm:spPr/>
      <dgm:t>
        <a:bodyPr/>
        <a:lstStyle/>
        <a:p>
          <a:r>
            <a:rPr lang="en-US" dirty="0" smtClean="0"/>
            <a:t>Some units are moving: for example, Fluids used to be Unit 1 of Physics 2 and is now Unit 8 of Physics 1</a:t>
          </a:r>
          <a:endParaRPr lang="en-US" dirty="0"/>
        </a:p>
      </dgm:t>
    </dgm:pt>
    <dgm:pt modelId="{FC534FC7-D275-4F68-9FE7-954837C43AC2}" type="parTrans" cxnId="{9124C36A-59A4-4BF3-B269-6E059EF9CE95}">
      <dgm:prSet/>
      <dgm:spPr/>
      <dgm:t>
        <a:bodyPr/>
        <a:lstStyle/>
        <a:p>
          <a:endParaRPr lang="en-US"/>
        </a:p>
      </dgm:t>
    </dgm:pt>
    <dgm:pt modelId="{F67E411E-FA30-460F-AC20-8DDFD4C646C8}" type="sibTrans" cxnId="{9124C36A-59A4-4BF3-B269-6E059EF9CE95}">
      <dgm:prSet/>
      <dgm:spPr/>
      <dgm:t>
        <a:bodyPr/>
        <a:lstStyle/>
        <a:p>
          <a:endParaRPr lang="en-US"/>
        </a:p>
      </dgm:t>
    </dgm:pt>
    <dgm:pt modelId="{4727B126-A16A-48F0-985A-2D22D40F92BA}">
      <dgm:prSet phldrT="[Text]"/>
      <dgm:spPr/>
      <dgm:t>
        <a:bodyPr/>
        <a:lstStyle/>
        <a:p>
          <a:r>
            <a:rPr lang="en-US" dirty="0" smtClean="0"/>
            <a:t>Exam Structure</a:t>
          </a:r>
          <a:endParaRPr lang="en-US" dirty="0"/>
        </a:p>
      </dgm:t>
    </dgm:pt>
    <dgm:pt modelId="{AD47BB2C-7E9C-45C8-991F-61140ECBA3AF}" type="parTrans" cxnId="{D7EC805A-450A-420B-8339-5D3FF6AD3FC7}">
      <dgm:prSet/>
      <dgm:spPr/>
      <dgm:t>
        <a:bodyPr/>
        <a:lstStyle/>
        <a:p>
          <a:endParaRPr lang="en-US"/>
        </a:p>
      </dgm:t>
    </dgm:pt>
    <dgm:pt modelId="{955DA558-A334-47CD-8685-E2A5FDA0EC33}" type="sibTrans" cxnId="{D7EC805A-450A-420B-8339-5D3FF6AD3FC7}">
      <dgm:prSet/>
      <dgm:spPr/>
      <dgm:t>
        <a:bodyPr/>
        <a:lstStyle/>
        <a:p>
          <a:endParaRPr lang="en-US"/>
        </a:p>
      </dgm:t>
    </dgm:pt>
    <dgm:pt modelId="{CB819ED4-E2F7-48A4-A147-4C336B5DE03A}">
      <dgm:prSet phldrT="[Text]"/>
      <dgm:spPr/>
      <dgm:t>
        <a:bodyPr/>
        <a:lstStyle/>
        <a:p>
          <a:r>
            <a:rPr lang="en-US" dirty="0" smtClean="0"/>
            <a:t>Physics 1 and 2 will have fewer questions (10 fewer multiple choice and 1 fewer free response)</a:t>
          </a:r>
          <a:endParaRPr lang="en-US" dirty="0"/>
        </a:p>
      </dgm:t>
    </dgm:pt>
    <dgm:pt modelId="{1AF75543-3CCF-4C5D-92FC-8F3144D73414}" type="parTrans" cxnId="{E7513CFB-5016-45DB-A9BC-64753038F07C}">
      <dgm:prSet/>
      <dgm:spPr/>
      <dgm:t>
        <a:bodyPr/>
        <a:lstStyle/>
        <a:p>
          <a:endParaRPr lang="en-US"/>
        </a:p>
      </dgm:t>
    </dgm:pt>
    <dgm:pt modelId="{198672B7-4900-4BD8-9791-D42A1B2C222C}" type="sibTrans" cxnId="{E7513CFB-5016-45DB-A9BC-64753038F07C}">
      <dgm:prSet/>
      <dgm:spPr/>
      <dgm:t>
        <a:bodyPr/>
        <a:lstStyle/>
        <a:p>
          <a:endParaRPr lang="en-US"/>
        </a:p>
      </dgm:t>
    </dgm:pt>
    <dgm:pt modelId="{B6EF2335-6B31-4025-A515-7E6AEC427996}">
      <dgm:prSet phldrT="[Text]"/>
      <dgm:spPr/>
      <dgm:t>
        <a:bodyPr/>
        <a:lstStyle/>
        <a:p>
          <a:r>
            <a:rPr lang="en-US" dirty="0" smtClean="0"/>
            <a:t>New FRQs</a:t>
          </a:r>
          <a:endParaRPr lang="en-US" dirty="0"/>
        </a:p>
      </dgm:t>
    </dgm:pt>
    <dgm:pt modelId="{6729E0DC-C157-4789-A6B8-36BD64D03C96}" type="parTrans" cxnId="{8B90B26C-BB64-4B8B-B3D1-2A469706F9BA}">
      <dgm:prSet/>
      <dgm:spPr/>
      <dgm:t>
        <a:bodyPr/>
        <a:lstStyle/>
        <a:p>
          <a:endParaRPr lang="en-US"/>
        </a:p>
      </dgm:t>
    </dgm:pt>
    <dgm:pt modelId="{B29EB2D5-CB30-4E99-ABE0-9160326FE040}" type="sibTrans" cxnId="{8B90B26C-BB64-4B8B-B3D1-2A469706F9BA}">
      <dgm:prSet/>
      <dgm:spPr/>
      <dgm:t>
        <a:bodyPr/>
        <a:lstStyle/>
        <a:p>
          <a:endParaRPr lang="en-US"/>
        </a:p>
      </dgm:t>
    </dgm:pt>
    <dgm:pt modelId="{53F1DED7-0C9C-4D5E-B309-0E10A14673E3}">
      <dgm:prSet phldrT="[Text]"/>
      <dgm:spPr/>
      <dgm:t>
        <a:bodyPr/>
        <a:lstStyle/>
        <a:p>
          <a:r>
            <a:rPr lang="en-US" dirty="0" smtClean="0"/>
            <a:t>Some new topics: for example, blackbody radiation in Physics 2</a:t>
          </a:r>
          <a:endParaRPr lang="en-US" dirty="0"/>
        </a:p>
      </dgm:t>
    </dgm:pt>
    <dgm:pt modelId="{F8A884D7-3AEE-4FD9-BA38-9EC0D8D53515}" type="parTrans" cxnId="{E2CC345D-E3C8-4B6A-9BDB-120B8CCD513A}">
      <dgm:prSet/>
      <dgm:spPr/>
      <dgm:t>
        <a:bodyPr/>
        <a:lstStyle/>
        <a:p>
          <a:endParaRPr lang="en-US"/>
        </a:p>
      </dgm:t>
    </dgm:pt>
    <dgm:pt modelId="{3B54E366-FEAD-4361-A7D2-FEA908C64022}" type="sibTrans" cxnId="{E2CC345D-E3C8-4B6A-9BDB-120B8CCD513A}">
      <dgm:prSet/>
      <dgm:spPr/>
      <dgm:t>
        <a:bodyPr/>
        <a:lstStyle/>
        <a:p>
          <a:endParaRPr lang="en-US"/>
        </a:p>
      </dgm:t>
    </dgm:pt>
    <dgm:pt modelId="{20C5C686-B1B7-4C04-8214-9CD1DA41FB1F}">
      <dgm:prSet phldrT="[Text]"/>
      <dgm:spPr/>
      <dgm:t>
        <a:bodyPr/>
        <a:lstStyle/>
        <a:p>
          <a:r>
            <a:rPr lang="en-US" dirty="0" smtClean="0"/>
            <a:t>Both Physics C exams will be longer (5 additional multiple choice questions and 1 additional free response)</a:t>
          </a:r>
          <a:endParaRPr lang="en-US" dirty="0"/>
        </a:p>
      </dgm:t>
    </dgm:pt>
    <dgm:pt modelId="{2D272AFC-C371-4F15-A757-65BC6D67B1E9}" type="parTrans" cxnId="{A351106A-C9FA-483F-9749-9F01E9B4F73C}">
      <dgm:prSet/>
      <dgm:spPr/>
      <dgm:t>
        <a:bodyPr/>
        <a:lstStyle/>
        <a:p>
          <a:endParaRPr lang="en-US"/>
        </a:p>
      </dgm:t>
    </dgm:pt>
    <dgm:pt modelId="{DB55E6C3-06DC-4456-8D49-6C93C5BE2333}" type="sibTrans" cxnId="{A351106A-C9FA-483F-9749-9F01E9B4F73C}">
      <dgm:prSet/>
      <dgm:spPr/>
      <dgm:t>
        <a:bodyPr/>
        <a:lstStyle/>
        <a:p>
          <a:endParaRPr lang="en-US"/>
        </a:p>
      </dgm:t>
    </dgm:pt>
    <dgm:pt modelId="{05C936B2-5507-4E30-89A9-F6685C074F7B}">
      <dgm:prSet phldrT="[Text]"/>
      <dgm:spPr/>
      <dgm:t>
        <a:bodyPr/>
        <a:lstStyle/>
        <a:p>
          <a:r>
            <a:rPr lang="en-US" dirty="0" smtClean="0"/>
            <a:t>Mathematical routines</a:t>
          </a:r>
          <a:endParaRPr lang="en-US" dirty="0"/>
        </a:p>
      </dgm:t>
    </dgm:pt>
    <dgm:pt modelId="{63AB6325-BF88-4C5B-A722-CEBCE1213FCC}" type="parTrans" cxnId="{BCEEC5CA-1744-4701-BE79-B0E31DBCD3A9}">
      <dgm:prSet/>
      <dgm:spPr/>
      <dgm:t>
        <a:bodyPr/>
        <a:lstStyle/>
        <a:p>
          <a:endParaRPr lang="en-US"/>
        </a:p>
      </dgm:t>
    </dgm:pt>
    <dgm:pt modelId="{2C676238-7A45-4300-A09F-20179B4B3FC6}" type="sibTrans" cxnId="{BCEEC5CA-1744-4701-BE79-B0E31DBCD3A9}">
      <dgm:prSet/>
      <dgm:spPr/>
      <dgm:t>
        <a:bodyPr/>
        <a:lstStyle/>
        <a:p>
          <a:endParaRPr lang="en-US"/>
        </a:p>
      </dgm:t>
    </dgm:pt>
    <dgm:pt modelId="{9FCFE4BB-A604-448C-A2CD-A9BE9DEE1895}">
      <dgm:prSet phldrT="[Text]"/>
      <dgm:spPr/>
      <dgm:t>
        <a:bodyPr/>
        <a:lstStyle/>
        <a:p>
          <a:r>
            <a:rPr lang="en-US" dirty="0" smtClean="0"/>
            <a:t>Translation between representations</a:t>
          </a:r>
          <a:endParaRPr lang="en-US" dirty="0"/>
        </a:p>
      </dgm:t>
    </dgm:pt>
    <dgm:pt modelId="{B7D249A8-ED26-4FB6-845A-F158A332A82B}" type="parTrans" cxnId="{AA4BD61D-A688-4308-A83C-CB831BCAB9AA}">
      <dgm:prSet/>
      <dgm:spPr/>
      <dgm:t>
        <a:bodyPr/>
        <a:lstStyle/>
        <a:p>
          <a:endParaRPr lang="en-US"/>
        </a:p>
      </dgm:t>
    </dgm:pt>
    <dgm:pt modelId="{D52FDFD1-265F-4F98-8F9E-6811F35061E5}" type="sibTrans" cxnId="{AA4BD61D-A688-4308-A83C-CB831BCAB9AA}">
      <dgm:prSet/>
      <dgm:spPr/>
      <dgm:t>
        <a:bodyPr/>
        <a:lstStyle/>
        <a:p>
          <a:endParaRPr lang="en-US"/>
        </a:p>
      </dgm:t>
    </dgm:pt>
    <dgm:pt modelId="{0CA18B5C-7476-4FDE-B4BE-EF567442F291}">
      <dgm:prSet phldrT="[Text]"/>
      <dgm:spPr/>
      <dgm:t>
        <a:bodyPr/>
        <a:lstStyle/>
        <a:p>
          <a:r>
            <a:rPr lang="en-US" dirty="0" smtClean="0"/>
            <a:t>Experimental design and analysis</a:t>
          </a:r>
          <a:endParaRPr lang="en-US" dirty="0"/>
        </a:p>
      </dgm:t>
    </dgm:pt>
    <dgm:pt modelId="{0EAD7144-AA97-49CB-A8A7-DCA15EA16895}" type="parTrans" cxnId="{5380938E-0B25-4AC3-B46E-CF0E7D712401}">
      <dgm:prSet/>
      <dgm:spPr/>
      <dgm:t>
        <a:bodyPr/>
        <a:lstStyle/>
        <a:p>
          <a:endParaRPr lang="en-US"/>
        </a:p>
      </dgm:t>
    </dgm:pt>
    <dgm:pt modelId="{022F4608-99E2-4C19-96DB-1B7970FCAE86}" type="sibTrans" cxnId="{5380938E-0B25-4AC3-B46E-CF0E7D712401}">
      <dgm:prSet/>
      <dgm:spPr/>
      <dgm:t>
        <a:bodyPr/>
        <a:lstStyle/>
        <a:p>
          <a:endParaRPr lang="en-US"/>
        </a:p>
      </dgm:t>
    </dgm:pt>
    <dgm:pt modelId="{2D404DC5-57D8-4A76-84FF-45351420DC5B}">
      <dgm:prSet phldrT="[Text]"/>
      <dgm:spPr/>
      <dgm:t>
        <a:bodyPr/>
        <a:lstStyle/>
        <a:p>
          <a:r>
            <a:rPr lang="en-US" dirty="0" smtClean="0"/>
            <a:t>Qualitative/quantitative translation</a:t>
          </a:r>
          <a:endParaRPr lang="en-US" dirty="0"/>
        </a:p>
      </dgm:t>
    </dgm:pt>
    <dgm:pt modelId="{AD1F74A9-FB41-43E6-8223-AEA9CC492423}" type="parTrans" cxnId="{4FC25F4C-DA05-4C7F-A706-89BDA3C6349A}">
      <dgm:prSet/>
      <dgm:spPr/>
      <dgm:t>
        <a:bodyPr/>
        <a:lstStyle/>
        <a:p>
          <a:endParaRPr lang="en-US"/>
        </a:p>
      </dgm:t>
    </dgm:pt>
    <dgm:pt modelId="{AF054C98-3A9B-412E-8CC1-B78929D7745B}" type="sibTrans" cxnId="{4FC25F4C-DA05-4C7F-A706-89BDA3C6349A}">
      <dgm:prSet/>
      <dgm:spPr/>
      <dgm:t>
        <a:bodyPr/>
        <a:lstStyle/>
        <a:p>
          <a:endParaRPr lang="en-US"/>
        </a:p>
      </dgm:t>
    </dgm:pt>
    <dgm:pt modelId="{E56C3C29-28EE-4117-87B0-1F4D2118B0AD}" type="pres">
      <dgm:prSet presAssocID="{7791BC1E-FFA3-4CD5-BF3B-3E36ED8BA5DF}" presName="linear" presStyleCnt="0">
        <dgm:presLayoutVars>
          <dgm:animLvl val="lvl"/>
          <dgm:resizeHandles val="exact"/>
        </dgm:presLayoutVars>
      </dgm:prSet>
      <dgm:spPr/>
    </dgm:pt>
    <dgm:pt modelId="{7D957B66-8682-4A79-9D4E-829DF71964C2}" type="pres">
      <dgm:prSet presAssocID="{BFEFB13B-A4D3-422A-AAE8-3815D2C1B45E}" presName="parentText" presStyleLbl="node1" presStyleIdx="0" presStyleCnt="3">
        <dgm:presLayoutVars>
          <dgm:chMax val="0"/>
          <dgm:bulletEnabled val="1"/>
        </dgm:presLayoutVars>
      </dgm:prSet>
      <dgm:spPr/>
      <dgm:t>
        <a:bodyPr/>
        <a:lstStyle/>
        <a:p>
          <a:endParaRPr lang="en-US"/>
        </a:p>
      </dgm:t>
    </dgm:pt>
    <dgm:pt modelId="{6E4BD1A9-0476-4C91-AACB-C738512A7606}" type="pres">
      <dgm:prSet presAssocID="{BFEFB13B-A4D3-422A-AAE8-3815D2C1B45E}" presName="childText" presStyleLbl="revTx" presStyleIdx="0" presStyleCnt="3">
        <dgm:presLayoutVars>
          <dgm:bulletEnabled val="1"/>
        </dgm:presLayoutVars>
      </dgm:prSet>
      <dgm:spPr/>
    </dgm:pt>
    <dgm:pt modelId="{A6D48ACE-151F-4502-B6E8-10C898015347}" type="pres">
      <dgm:prSet presAssocID="{4727B126-A16A-48F0-985A-2D22D40F92BA}" presName="parentText" presStyleLbl="node1" presStyleIdx="1" presStyleCnt="3">
        <dgm:presLayoutVars>
          <dgm:chMax val="0"/>
          <dgm:bulletEnabled val="1"/>
        </dgm:presLayoutVars>
      </dgm:prSet>
      <dgm:spPr/>
      <dgm:t>
        <a:bodyPr/>
        <a:lstStyle/>
        <a:p>
          <a:endParaRPr lang="en-US"/>
        </a:p>
      </dgm:t>
    </dgm:pt>
    <dgm:pt modelId="{DF9F544C-0DB9-4856-BD54-457B260D3756}" type="pres">
      <dgm:prSet presAssocID="{4727B126-A16A-48F0-985A-2D22D40F92BA}" presName="childText" presStyleLbl="revTx" presStyleIdx="1" presStyleCnt="3">
        <dgm:presLayoutVars>
          <dgm:bulletEnabled val="1"/>
        </dgm:presLayoutVars>
      </dgm:prSet>
      <dgm:spPr/>
      <dgm:t>
        <a:bodyPr/>
        <a:lstStyle/>
        <a:p>
          <a:endParaRPr lang="en-US"/>
        </a:p>
      </dgm:t>
    </dgm:pt>
    <dgm:pt modelId="{99B4896A-7A39-4C75-8454-A8017F9C37AD}" type="pres">
      <dgm:prSet presAssocID="{B6EF2335-6B31-4025-A515-7E6AEC427996}" presName="parentText" presStyleLbl="node1" presStyleIdx="2" presStyleCnt="3">
        <dgm:presLayoutVars>
          <dgm:chMax val="0"/>
          <dgm:bulletEnabled val="1"/>
        </dgm:presLayoutVars>
      </dgm:prSet>
      <dgm:spPr/>
    </dgm:pt>
    <dgm:pt modelId="{A642B6E5-A313-4C6E-8C75-E1FC250B3482}" type="pres">
      <dgm:prSet presAssocID="{B6EF2335-6B31-4025-A515-7E6AEC427996}" presName="childText" presStyleLbl="revTx" presStyleIdx="2" presStyleCnt="3">
        <dgm:presLayoutVars>
          <dgm:bulletEnabled val="1"/>
        </dgm:presLayoutVars>
      </dgm:prSet>
      <dgm:spPr/>
      <dgm:t>
        <a:bodyPr/>
        <a:lstStyle/>
        <a:p>
          <a:endParaRPr lang="en-US"/>
        </a:p>
      </dgm:t>
    </dgm:pt>
  </dgm:ptLst>
  <dgm:cxnLst>
    <dgm:cxn modelId="{E1EBEBA9-3DB7-42A0-8A5F-9C897E628D28}" type="presOf" srcId="{BFEFB13B-A4D3-422A-AAE8-3815D2C1B45E}" destId="{7D957B66-8682-4A79-9D4E-829DF71964C2}" srcOrd="0" destOrd="0" presId="urn:microsoft.com/office/officeart/2005/8/layout/vList2"/>
    <dgm:cxn modelId="{CD139B9A-BC24-4A6D-932A-7A7948EF99D1}" type="presOf" srcId="{4727B126-A16A-48F0-985A-2D22D40F92BA}" destId="{A6D48ACE-151F-4502-B6E8-10C898015347}" srcOrd="0" destOrd="0" presId="urn:microsoft.com/office/officeart/2005/8/layout/vList2"/>
    <dgm:cxn modelId="{AA4BD61D-A688-4308-A83C-CB831BCAB9AA}" srcId="{B6EF2335-6B31-4025-A515-7E6AEC427996}" destId="{9FCFE4BB-A604-448C-A2CD-A9BE9DEE1895}" srcOrd="1" destOrd="0" parTransId="{B7D249A8-ED26-4FB6-845A-F158A332A82B}" sibTransId="{D52FDFD1-265F-4F98-8F9E-6811F35061E5}"/>
    <dgm:cxn modelId="{D7EC805A-450A-420B-8339-5D3FF6AD3FC7}" srcId="{7791BC1E-FFA3-4CD5-BF3B-3E36ED8BA5DF}" destId="{4727B126-A16A-48F0-985A-2D22D40F92BA}" srcOrd="1" destOrd="0" parTransId="{AD47BB2C-7E9C-45C8-991F-61140ECBA3AF}" sibTransId="{955DA558-A334-47CD-8685-E2A5FDA0EC33}"/>
    <dgm:cxn modelId="{1155BFB7-CCE5-444E-8687-08B531450FC9}" type="presOf" srcId="{7791BC1E-FFA3-4CD5-BF3B-3E36ED8BA5DF}" destId="{E56C3C29-28EE-4117-87B0-1F4D2118B0AD}" srcOrd="0" destOrd="0" presId="urn:microsoft.com/office/officeart/2005/8/layout/vList2"/>
    <dgm:cxn modelId="{FFF20058-A3C8-4802-A257-4F2890F8B03C}" type="presOf" srcId="{CB819ED4-E2F7-48A4-A147-4C336B5DE03A}" destId="{DF9F544C-0DB9-4856-BD54-457B260D3756}" srcOrd="0" destOrd="0" presId="urn:microsoft.com/office/officeart/2005/8/layout/vList2"/>
    <dgm:cxn modelId="{2389A346-4DC3-4431-8240-C1BDB164C002}" type="presOf" srcId="{9FCFE4BB-A604-448C-A2CD-A9BE9DEE1895}" destId="{A642B6E5-A313-4C6E-8C75-E1FC250B3482}" srcOrd="0" destOrd="1" presId="urn:microsoft.com/office/officeart/2005/8/layout/vList2"/>
    <dgm:cxn modelId="{EE773224-23DE-486C-B333-DC8DE2AD903C}" type="presOf" srcId="{53F1DED7-0C9C-4D5E-B309-0E10A14673E3}" destId="{6E4BD1A9-0476-4C91-AACB-C738512A7606}" srcOrd="0" destOrd="1" presId="urn:microsoft.com/office/officeart/2005/8/layout/vList2"/>
    <dgm:cxn modelId="{63BA2BC0-6436-4118-84CE-95C0581417F6}" type="presOf" srcId="{0CA18B5C-7476-4FDE-B4BE-EF567442F291}" destId="{A642B6E5-A313-4C6E-8C75-E1FC250B3482}" srcOrd="0" destOrd="2" presId="urn:microsoft.com/office/officeart/2005/8/layout/vList2"/>
    <dgm:cxn modelId="{8CE777C8-1D79-405F-9F95-0AFA5B6AB59B}" type="presOf" srcId="{05C936B2-5507-4E30-89A9-F6685C074F7B}" destId="{A642B6E5-A313-4C6E-8C75-E1FC250B3482}" srcOrd="0" destOrd="0" presId="urn:microsoft.com/office/officeart/2005/8/layout/vList2"/>
    <dgm:cxn modelId="{0C9E4C9D-C97A-4792-A13F-3DA9A0FB3B75}" type="presOf" srcId="{2D404DC5-57D8-4A76-84FF-45351420DC5B}" destId="{A642B6E5-A313-4C6E-8C75-E1FC250B3482}" srcOrd="0" destOrd="3" presId="urn:microsoft.com/office/officeart/2005/8/layout/vList2"/>
    <dgm:cxn modelId="{E342B90D-4A71-4EE4-8C5B-A22EF885A867}" srcId="{7791BC1E-FFA3-4CD5-BF3B-3E36ED8BA5DF}" destId="{BFEFB13B-A4D3-422A-AAE8-3815D2C1B45E}" srcOrd="0" destOrd="0" parTransId="{884B90B6-CA3E-4A07-BF11-1AF313E10D3A}" sibTransId="{8FDE6C11-A913-4437-8A4F-3E4E529C5951}"/>
    <dgm:cxn modelId="{E7513CFB-5016-45DB-A9BC-64753038F07C}" srcId="{4727B126-A16A-48F0-985A-2D22D40F92BA}" destId="{CB819ED4-E2F7-48A4-A147-4C336B5DE03A}" srcOrd="0" destOrd="0" parTransId="{1AF75543-3CCF-4C5D-92FC-8F3144D73414}" sibTransId="{198672B7-4900-4BD8-9791-D42A1B2C222C}"/>
    <dgm:cxn modelId="{A18BBC3C-09D1-441D-90B6-947BF36C6114}" type="presOf" srcId="{20C5C686-B1B7-4C04-8214-9CD1DA41FB1F}" destId="{DF9F544C-0DB9-4856-BD54-457B260D3756}" srcOrd="0" destOrd="1" presId="urn:microsoft.com/office/officeart/2005/8/layout/vList2"/>
    <dgm:cxn modelId="{E2CC345D-E3C8-4B6A-9BDB-120B8CCD513A}" srcId="{BFEFB13B-A4D3-422A-AAE8-3815D2C1B45E}" destId="{53F1DED7-0C9C-4D5E-B309-0E10A14673E3}" srcOrd="1" destOrd="0" parTransId="{F8A884D7-3AEE-4FD9-BA38-9EC0D8D53515}" sibTransId="{3B54E366-FEAD-4361-A7D2-FEA908C64022}"/>
    <dgm:cxn modelId="{7F775F73-3AFB-4A40-A2CF-BFF7BFC8F181}" type="presOf" srcId="{B6EF2335-6B31-4025-A515-7E6AEC427996}" destId="{99B4896A-7A39-4C75-8454-A8017F9C37AD}" srcOrd="0" destOrd="0" presId="urn:microsoft.com/office/officeart/2005/8/layout/vList2"/>
    <dgm:cxn modelId="{4FC25F4C-DA05-4C7F-A706-89BDA3C6349A}" srcId="{B6EF2335-6B31-4025-A515-7E6AEC427996}" destId="{2D404DC5-57D8-4A76-84FF-45351420DC5B}" srcOrd="3" destOrd="0" parTransId="{AD1F74A9-FB41-43E6-8223-AEA9CC492423}" sibTransId="{AF054C98-3A9B-412E-8CC1-B78929D7745B}"/>
    <dgm:cxn modelId="{BCEEC5CA-1744-4701-BE79-B0E31DBCD3A9}" srcId="{B6EF2335-6B31-4025-A515-7E6AEC427996}" destId="{05C936B2-5507-4E30-89A9-F6685C074F7B}" srcOrd="0" destOrd="0" parTransId="{63AB6325-BF88-4C5B-A722-CEBCE1213FCC}" sibTransId="{2C676238-7A45-4300-A09F-20179B4B3FC6}"/>
    <dgm:cxn modelId="{8B90B26C-BB64-4B8B-B3D1-2A469706F9BA}" srcId="{7791BC1E-FFA3-4CD5-BF3B-3E36ED8BA5DF}" destId="{B6EF2335-6B31-4025-A515-7E6AEC427996}" srcOrd="2" destOrd="0" parTransId="{6729E0DC-C157-4789-A6B8-36BD64D03C96}" sibTransId="{B29EB2D5-CB30-4E99-ABE0-9160326FE040}"/>
    <dgm:cxn modelId="{D2736C07-4C18-47FC-8F37-9BB9CA0CA8DF}" type="presOf" srcId="{9C9AAF21-DDD8-43D3-A3B2-A68294B2BCFC}" destId="{6E4BD1A9-0476-4C91-AACB-C738512A7606}" srcOrd="0" destOrd="0" presId="urn:microsoft.com/office/officeart/2005/8/layout/vList2"/>
    <dgm:cxn modelId="{9124C36A-59A4-4BF3-B269-6E059EF9CE95}" srcId="{BFEFB13B-A4D3-422A-AAE8-3815D2C1B45E}" destId="{9C9AAF21-DDD8-43D3-A3B2-A68294B2BCFC}" srcOrd="0" destOrd="0" parTransId="{FC534FC7-D275-4F68-9FE7-954837C43AC2}" sibTransId="{F67E411E-FA30-460F-AC20-8DDFD4C646C8}"/>
    <dgm:cxn modelId="{5380938E-0B25-4AC3-B46E-CF0E7D712401}" srcId="{B6EF2335-6B31-4025-A515-7E6AEC427996}" destId="{0CA18B5C-7476-4FDE-B4BE-EF567442F291}" srcOrd="2" destOrd="0" parTransId="{0EAD7144-AA97-49CB-A8A7-DCA15EA16895}" sibTransId="{022F4608-99E2-4C19-96DB-1B7970FCAE86}"/>
    <dgm:cxn modelId="{A351106A-C9FA-483F-9749-9F01E9B4F73C}" srcId="{4727B126-A16A-48F0-985A-2D22D40F92BA}" destId="{20C5C686-B1B7-4C04-8214-9CD1DA41FB1F}" srcOrd="1" destOrd="0" parTransId="{2D272AFC-C371-4F15-A757-65BC6D67B1E9}" sibTransId="{DB55E6C3-06DC-4456-8D49-6C93C5BE2333}"/>
    <dgm:cxn modelId="{5C407873-328B-4E63-B755-24E935AA476F}" type="presParOf" srcId="{E56C3C29-28EE-4117-87B0-1F4D2118B0AD}" destId="{7D957B66-8682-4A79-9D4E-829DF71964C2}" srcOrd="0" destOrd="0" presId="urn:microsoft.com/office/officeart/2005/8/layout/vList2"/>
    <dgm:cxn modelId="{35255B4D-FFCF-457E-9357-B990DDD22F84}" type="presParOf" srcId="{E56C3C29-28EE-4117-87B0-1F4D2118B0AD}" destId="{6E4BD1A9-0476-4C91-AACB-C738512A7606}" srcOrd="1" destOrd="0" presId="urn:microsoft.com/office/officeart/2005/8/layout/vList2"/>
    <dgm:cxn modelId="{DB0E2160-7AEC-493A-8FD6-6EFAA4EE2506}" type="presParOf" srcId="{E56C3C29-28EE-4117-87B0-1F4D2118B0AD}" destId="{A6D48ACE-151F-4502-B6E8-10C898015347}" srcOrd="2" destOrd="0" presId="urn:microsoft.com/office/officeart/2005/8/layout/vList2"/>
    <dgm:cxn modelId="{B18A1A6F-F0FD-4E81-8900-FA2117C7F382}" type="presParOf" srcId="{E56C3C29-28EE-4117-87B0-1F4D2118B0AD}" destId="{DF9F544C-0DB9-4856-BD54-457B260D3756}" srcOrd="3" destOrd="0" presId="urn:microsoft.com/office/officeart/2005/8/layout/vList2"/>
    <dgm:cxn modelId="{D58A4595-4E0B-4258-9E36-D927FE9E8CBE}" type="presParOf" srcId="{E56C3C29-28EE-4117-87B0-1F4D2118B0AD}" destId="{99B4896A-7A39-4C75-8454-A8017F9C37AD}" srcOrd="4" destOrd="0" presId="urn:microsoft.com/office/officeart/2005/8/layout/vList2"/>
    <dgm:cxn modelId="{3A76187F-7B02-49C9-AB39-C3E1606C4A93}" type="presParOf" srcId="{E56C3C29-28EE-4117-87B0-1F4D2118B0AD}" destId="{A642B6E5-A313-4C6E-8C75-E1FC250B3482}" srcOrd="5"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791BC1E-FFA3-4CD5-BF3B-3E36ED8BA5DF}" type="doc">
      <dgm:prSet loTypeId="urn:microsoft.com/office/officeart/2005/8/layout/vList2" loCatId="list" qsTypeId="urn:microsoft.com/office/officeart/2005/8/quickstyle/simple1" qsCatId="simple" csTypeId="urn:microsoft.com/office/officeart/2005/8/colors/accent5_2" csCatId="accent5" phldr="1"/>
      <dgm:spPr/>
      <dgm:t>
        <a:bodyPr/>
        <a:lstStyle/>
        <a:p>
          <a:endParaRPr lang="en-US"/>
        </a:p>
      </dgm:t>
    </dgm:pt>
    <dgm:pt modelId="{BFEFB13B-A4D3-422A-AAE8-3815D2C1B45E}">
      <dgm:prSet phldrT="[Text]"/>
      <dgm:spPr/>
      <dgm:t>
        <a:bodyPr/>
        <a:lstStyle/>
        <a:p>
          <a:r>
            <a:rPr lang="en-US" dirty="0" smtClean="0"/>
            <a:t>Course Structure</a:t>
          </a:r>
          <a:endParaRPr lang="en-US" dirty="0"/>
        </a:p>
      </dgm:t>
    </dgm:pt>
    <dgm:pt modelId="{884B90B6-CA3E-4A07-BF11-1AF313E10D3A}" type="parTrans" cxnId="{E342B90D-4A71-4EE4-8C5B-A22EF885A867}">
      <dgm:prSet/>
      <dgm:spPr/>
      <dgm:t>
        <a:bodyPr/>
        <a:lstStyle/>
        <a:p>
          <a:endParaRPr lang="en-US"/>
        </a:p>
      </dgm:t>
    </dgm:pt>
    <dgm:pt modelId="{8FDE6C11-A913-4437-8A4F-3E4E529C5951}" type="sibTrans" cxnId="{E342B90D-4A71-4EE4-8C5B-A22EF885A867}">
      <dgm:prSet/>
      <dgm:spPr/>
      <dgm:t>
        <a:bodyPr/>
        <a:lstStyle/>
        <a:p>
          <a:endParaRPr lang="en-US"/>
        </a:p>
      </dgm:t>
    </dgm:pt>
    <dgm:pt modelId="{9C9AAF21-DDD8-43D3-A3B2-A68294B2BCFC}">
      <dgm:prSet phldrT="[Text]"/>
      <dgm:spPr/>
      <dgm:t>
        <a:bodyPr/>
        <a:lstStyle/>
        <a:p>
          <a:r>
            <a:rPr lang="en-US" dirty="0" smtClean="0"/>
            <a:t>Consolidating units from 9 to 5</a:t>
          </a:r>
          <a:endParaRPr lang="en-US" dirty="0"/>
        </a:p>
      </dgm:t>
    </dgm:pt>
    <dgm:pt modelId="{FC534FC7-D275-4F68-9FE7-954837C43AC2}" type="parTrans" cxnId="{9124C36A-59A4-4BF3-B269-6E059EF9CE95}">
      <dgm:prSet/>
      <dgm:spPr/>
      <dgm:t>
        <a:bodyPr/>
        <a:lstStyle/>
        <a:p>
          <a:endParaRPr lang="en-US"/>
        </a:p>
      </dgm:t>
    </dgm:pt>
    <dgm:pt modelId="{F67E411E-FA30-460F-AC20-8DDFD4C646C8}" type="sibTrans" cxnId="{9124C36A-59A4-4BF3-B269-6E059EF9CE95}">
      <dgm:prSet/>
      <dgm:spPr/>
      <dgm:t>
        <a:bodyPr/>
        <a:lstStyle/>
        <a:p>
          <a:endParaRPr lang="en-US"/>
        </a:p>
      </dgm:t>
    </dgm:pt>
    <dgm:pt modelId="{4727B126-A16A-48F0-985A-2D22D40F92BA}">
      <dgm:prSet phldrT="[Text]"/>
      <dgm:spPr/>
      <dgm:t>
        <a:bodyPr/>
        <a:lstStyle/>
        <a:p>
          <a:r>
            <a:rPr lang="en-US" dirty="0" smtClean="0"/>
            <a:t>Exam Structure</a:t>
          </a:r>
          <a:endParaRPr lang="en-US" dirty="0"/>
        </a:p>
      </dgm:t>
    </dgm:pt>
    <dgm:pt modelId="{AD47BB2C-7E9C-45C8-991F-61140ECBA3AF}" type="parTrans" cxnId="{D7EC805A-450A-420B-8339-5D3FF6AD3FC7}">
      <dgm:prSet/>
      <dgm:spPr/>
      <dgm:t>
        <a:bodyPr/>
        <a:lstStyle/>
        <a:p>
          <a:endParaRPr lang="en-US"/>
        </a:p>
      </dgm:t>
    </dgm:pt>
    <dgm:pt modelId="{955DA558-A334-47CD-8685-E2A5FDA0EC33}" type="sibTrans" cxnId="{D7EC805A-450A-420B-8339-5D3FF6AD3FC7}">
      <dgm:prSet/>
      <dgm:spPr/>
      <dgm:t>
        <a:bodyPr/>
        <a:lstStyle/>
        <a:p>
          <a:endParaRPr lang="en-US"/>
        </a:p>
      </dgm:t>
    </dgm:pt>
    <dgm:pt modelId="{CB819ED4-E2F7-48A4-A147-4C336B5DE03A}">
      <dgm:prSet phldrT="[Text]"/>
      <dgm:spPr/>
      <dgm:t>
        <a:bodyPr/>
        <a:lstStyle/>
        <a:p>
          <a:r>
            <a:rPr lang="en-US" dirty="0" smtClean="0"/>
            <a:t>Fewer multiple choice questions (75 questions instead of 100)</a:t>
          </a:r>
          <a:endParaRPr lang="en-US" dirty="0"/>
        </a:p>
      </dgm:t>
    </dgm:pt>
    <dgm:pt modelId="{1AF75543-3CCF-4C5D-92FC-8F3144D73414}" type="parTrans" cxnId="{E7513CFB-5016-45DB-A9BC-64753038F07C}">
      <dgm:prSet/>
      <dgm:spPr/>
      <dgm:t>
        <a:bodyPr/>
        <a:lstStyle/>
        <a:p>
          <a:endParaRPr lang="en-US"/>
        </a:p>
      </dgm:t>
    </dgm:pt>
    <dgm:pt modelId="{198672B7-4900-4BD8-9791-D42A1B2C222C}" type="sibTrans" cxnId="{E7513CFB-5016-45DB-A9BC-64753038F07C}">
      <dgm:prSet/>
      <dgm:spPr/>
      <dgm:t>
        <a:bodyPr/>
        <a:lstStyle/>
        <a:p>
          <a:endParaRPr lang="en-US"/>
        </a:p>
      </dgm:t>
    </dgm:pt>
    <dgm:pt modelId="{B6EF2335-6B31-4025-A515-7E6AEC427996}">
      <dgm:prSet phldrT="[Text]"/>
      <dgm:spPr/>
      <dgm:t>
        <a:bodyPr/>
        <a:lstStyle/>
        <a:p>
          <a:r>
            <a:rPr lang="en-US" dirty="0" smtClean="0"/>
            <a:t>New FRQs</a:t>
          </a:r>
          <a:endParaRPr lang="en-US" dirty="0"/>
        </a:p>
      </dgm:t>
    </dgm:pt>
    <dgm:pt modelId="{6729E0DC-C157-4789-A6B8-36BD64D03C96}" type="parTrans" cxnId="{8B90B26C-BB64-4B8B-B3D1-2A469706F9BA}">
      <dgm:prSet/>
      <dgm:spPr/>
      <dgm:t>
        <a:bodyPr/>
        <a:lstStyle/>
        <a:p>
          <a:endParaRPr lang="en-US"/>
        </a:p>
      </dgm:t>
    </dgm:pt>
    <dgm:pt modelId="{B29EB2D5-CB30-4E99-ABE0-9160326FE040}" type="sibTrans" cxnId="{8B90B26C-BB64-4B8B-B3D1-2A469706F9BA}">
      <dgm:prSet/>
      <dgm:spPr/>
      <dgm:t>
        <a:bodyPr/>
        <a:lstStyle/>
        <a:p>
          <a:endParaRPr lang="en-US"/>
        </a:p>
      </dgm:t>
    </dgm:pt>
    <dgm:pt modelId="{05C936B2-5507-4E30-89A9-F6685C074F7B}">
      <dgm:prSet phldrT="[Text]"/>
      <dgm:spPr/>
      <dgm:t>
        <a:bodyPr/>
        <a:lstStyle/>
        <a:p>
          <a:r>
            <a:rPr lang="en-US" dirty="0" smtClean="0"/>
            <a:t>Article Analysis Question</a:t>
          </a:r>
          <a:endParaRPr lang="en-US" dirty="0"/>
        </a:p>
      </dgm:t>
    </dgm:pt>
    <dgm:pt modelId="{63AB6325-BF88-4C5B-A722-CEBCE1213FCC}" type="parTrans" cxnId="{BCEEC5CA-1744-4701-BE79-B0E31DBCD3A9}">
      <dgm:prSet/>
      <dgm:spPr/>
      <dgm:t>
        <a:bodyPr/>
        <a:lstStyle/>
        <a:p>
          <a:endParaRPr lang="en-US"/>
        </a:p>
      </dgm:t>
    </dgm:pt>
    <dgm:pt modelId="{2C676238-7A45-4300-A09F-20179B4B3FC6}" type="sibTrans" cxnId="{BCEEC5CA-1744-4701-BE79-B0E31DBCD3A9}">
      <dgm:prSet/>
      <dgm:spPr/>
      <dgm:t>
        <a:bodyPr/>
        <a:lstStyle/>
        <a:p>
          <a:endParaRPr lang="en-US"/>
        </a:p>
      </dgm:t>
    </dgm:pt>
    <dgm:pt modelId="{1C33E184-07F4-4F24-808B-ECB6AF061104}">
      <dgm:prSet phldrT="[Text]"/>
      <dgm:spPr/>
      <dgm:t>
        <a:bodyPr/>
        <a:lstStyle/>
        <a:p>
          <a:r>
            <a:rPr lang="en-US" dirty="0" smtClean="0"/>
            <a:t>Emphasis on research methods and data interpretation</a:t>
          </a:r>
          <a:endParaRPr lang="en-US" dirty="0"/>
        </a:p>
      </dgm:t>
    </dgm:pt>
    <dgm:pt modelId="{E8CD00BE-BD95-4113-8102-1423C3026195}" type="parTrans" cxnId="{3FD04FE0-B0C4-4E25-A677-84FDC6A245E5}">
      <dgm:prSet/>
      <dgm:spPr/>
      <dgm:t>
        <a:bodyPr/>
        <a:lstStyle/>
        <a:p>
          <a:endParaRPr lang="en-US"/>
        </a:p>
      </dgm:t>
    </dgm:pt>
    <dgm:pt modelId="{D3F94E0F-86F0-49FE-81E6-CEB98B0FCAEE}" type="sibTrans" cxnId="{3FD04FE0-B0C4-4E25-A677-84FDC6A245E5}">
      <dgm:prSet/>
      <dgm:spPr/>
      <dgm:t>
        <a:bodyPr/>
        <a:lstStyle/>
        <a:p>
          <a:endParaRPr lang="en-US"/>
        </a:p>
      </dgm:t>
    </dgm:pt>
    <dgm:pt modelId="{366F54BC-519C-4909-96B8-89495F98DC1F}">
      <dgm:prSet phldrT="[Text]"/>
      <dgm:spPr/>
      <dgm:t>
        <a:bodyPr/>
        <a:lstStyle/>
        <a:p>
          <a:r>
            <a:rPr lang="en-US" dirty="0" smtClean="0"/>
            <a:t>Focus on key terms</a:t>
          </a:r>
          <a:endParaRPr lang="en-US" dirty="0"/>
        </a:p>
      </dgm:t>
    </dgm:pt>
    <dgm:pt modelId="{6DD82214-FF8B-4599-96A6-051AA7960B50}" type="parTrans" cxnId="{DCE5D894-FE85-4C36-A5E1-B7F0D0A21E09}">
      <dgm:prSet/>
      <dgm:spPr/>
      <dgm:t>
        <a:bodyPr/>
        <a:lstStyle/>
        <a:p>
          <a:endParaRPr lang="en-US"/>
        </a:p>
      </dgm:t>
    </dgm:pt>
    <dgm:pt modelId="{57410886-13F7-48F2-9067-DB77184A3512}" type="sibTrans" cxnId="{DCE5D894-FE85-4C36-A5E1-B7F0D0A21E09}">
      <dgm:prSet/>
      <dgm:spPr/>
      <dgm:t>
        <a:bodyPr/>
        <a:lstStyle/>
        <a:p>
          <a:endParaRPr lang="en-US"/>
        </a:p>
      </dgm:t>
    </dgm:pt>
    <dgm:pt modelId="{F771517E-3A6C-4D50-884E-8CE61C259E41}">
      <dgm:prSet phldrT="[Text]"/>
      <dgm:spPr/>
      <dgm:t>
        <a:bodyPr/>
        <a:lstStyle/>
        <a:p>
          <a:r>
            <a:rPr lang="en-US" dirty="0" smtClean="0"/>
            <a:t>More time to complete multiple choice (90 minutes instead of 40)</a:t>
          </a:r>
          <a:endParaRPr lang="en-US" dirty="0"/>
        </a:p>
      </dgm:t>
    </dgm:pt>
    <dgm:pt modelId="{71A56D2B-0F7A-4294-8366-05A8A708BD57}" type="parTrans" cxnId="{E07D02B8-B17A-45C1-AB8D-F3DB15F9FF0C}">
      <dgm:prSet/>
      <dgm:spPr/>
      <dgm:t>
        <a:bodyPr/>
        <a:lstStyle/>
        <a:p>
          <a:endParaRPr lang="en-US"/>
        </a:p>
      </dgm:t>
    </dgm:pt>
    <dgm:pt modelId="{D537B182-99EE-4D45-9E42-565DFAFE1BEB}" type="sibTrans" cxnId="{E07D02B8-B17A-45C1-AB8D-F3DB15F9FF0C}">
      <dgm:prSet/>
      <dgm:spPr/>
      <dgm:t>
        <a:bodyPr/>
        <a:lstStyle/>
        <a:p>
          <a:endParaRPr lang="en-US"/>
        </a:p>
      </dgm:t>
    </dgm:pt>
    <dgm:pt modelId="{EF71910D-EED7-4548-A745-F50A40960882}">
      <dgm:prSet phldrT="[Text]"/>
      <dgm:spPr/>
      <dgm:t>
        <a:bodyPr/>
        <a:lstStyle/>
        <a:p>
          <a:r>
            <a:rPr lang="en-US" dirty="0" smtClean="0"/>
            <a:t>Evidence-Based Question</a:t>
          </a:r>
          <a:endParaRPr lang="en-US" dirty="0"/>
        </a:p>
      </dgm:t>
    </dgm:pt>
    <dgm:pt modelId="{DCE13602-B4D9-4244-A0D8-559F6B48F943}" type="parTrans" cxnId="{88CA16CC-146D-48F1-9D77-1B2BC710E9F9}">
      <dgm:prSet/>
      <dgm:spPr/>
      <dgm:t>
        <a:bodyPr/>
        <a:lstStyle/>
        <a:p>
          <a:endParaRPr lang="en-US"/>
        </a:p>
      </dgm:t>
    </dgm:pt>
    <dgm:pt modelId="{75DD3A83-1529-4AC8-BC81-3B79AC9A2AD9}" type="sibTrans" cxnId="{88CA16CC-146D-48F1-9D77-1B2BC710E9F9}">
      <dgm:prSet/>
      <dgm:spPr/>
      <dgm:t>
        <a:bodyPr/>
        <a:lstStyle/>
        <a:p>
          <a:endParaRPr lang="en-US"/>
        </a:p>
      </dgm:t>
    </dgm:pt>
    <dgm:pt modelId="{E56C3C29-28EE-4117-87B0-1F4D2118B0AD}" type="pres">
      <dgm:prSet presAssocID="{7791BC1E-FFA3-4CD5-BF3B-3E36ED8BA5DF}" presName="linear" presStyleCnt="0">
        <dgm:presLayoutVars>
          <dgm:animLvl val="lvl"/>
          <dgm:resizeHandles val="exact"/>
        </dgm:presLayoutVars>
      </dgm:prSet>
      <dgm:spPr/>
    </dgm:pt>
    <dgm:pt modelId="{7D957B66-8682-4A79-9D4E-829DF71964C2}" type="pres">
      <dgm:prSet presAssocID="{BFEFB13B-A4D3-422A-AAE8-3815D2C1B45E}" presName="parentText" presStyleLbl="node1" presStyleIdx="0" presStyleCnt="3">
        <dgm:presLayoutVars>
          <dgm:chMax val="0"/>
          <dgm:bulletEnabled val="1"/>
        </dgm:presLayoutVars>
      </dgm:prSet>
      <dgm:spPr/>
      <dgm:t>
        <a:bodyPr/>
        <a:lstStyle/>
        <a:p>
          <a:endParaRPr lang="en-US"/>
        </a:p>
      </dgm:t>
    </dgm:pt>
    <dgm:pt modelId="{6E4BD1A9-0476-4C91-AACB-C738512A7606}" type="pres">
      <dgm:prSet presAssocID="{BFEFB13B-A4D3-422A-AAE8-3815D2C1B45E}" presName="childText" presStyleLbl="revTx" presStyleIdx="0" presStyleCnt="3">
        <dgm:presLayoutVars>
          <dgm:bulletEnabled val="1"/>
        </dgm:presLayoutVars>
      </dgm:prSet>
      <dgm:spPr/>
      <dgm:t>
        <a:bodyPr/>
        <a:lstStyle/>
        <a:p>
          <a:endParaRPr lang="en-US"/>
        </a:p>
      </dgm:t>
    </dgm:pt>
    <dgm:pt modelId="{A6D48ACE-151F-4502-B6E8-10C898015347}" type="pres">
      <dgm:prSet presAssocID="{4727B126-A16A-48F0-985A-2D22D40F92BA}" presName="parentText" presStyleLbl="node1" presStyleIdx="1" presStyleCnt="3">
        <dgm:presLayoutVars>
          <dgm:chMax val="0"/>
          <dgm:bulletEnabled val="1"/>
        </dgm:presLayoutVars>
      </dgm:prSet>
      <dgm:spPr/>
      <dgm:t>
        <a:bodyPr/>
        <a:lstStyle/>
        <a:p>
          <a:endParaRPr lang="en-US"/>
        </a:p>
      </dgm:t>
    </dgm:pt>
    <dgm:pt modelId="{DF9F544C-0DB9-4856-BD54-457B260D3756}" type="pres">
      <dgm:prSet presAssocID="{4727B126-A16A-48F0-985A-2D22D40F92BA}" presName="childText" presStyleLbl="revTx" presStyleIdx="1" presStyleCnt="3">
        <dgm:presLayoutVars>
          <dgm:bulletEnabled val="1"/>
        </dgm:presLayoutVars>
      </dgm:prSet>
      <dgm:spPr/>
      <dgm:t>
        <a:bodyPr/>
        <a:lstStyle/>
        <a:p>
          <a:endParaRPr lang="en-US"/>
        </a:p>
      </dgm:t>
    </dgm:pt>
    <dgm:pt modelId="{99B4896A-7A39-4C75-8454-A8017F9C37AD}" type="pres">
      <dgm:prSet presAssocID="{B6EF2335-6B31-4025-A515-7E6AEC427996}" presName="parentText" presStyleLbl="node1" presStyleIdx="2" presStyleCnt="3">
        <dgm:presLayoutVars>
          <dgm:chMax val="0"/>
          <dgm:bulletEnabled val="1"/>
        </dgm:presLayoutVars>
      </dgm:prSet>
      <dgm:spPr/>
    </dgm:pt>
    <dgm:pt modelId="{A642B6E5-A313-4C6E-8C75-E1FC250B3482}" type="pres">
      <dgm:prSet presAssocID="{B6EF2335-6B31-4025-A515-7E6AEC427996}" presName="childText" presStyleLbl="revTx" presStyleIdx="2" presStyleCnt="3">
        <dgm:presLayoutVars>
          <dgm:bulletEnabled val="1"/>
        </dgm:presLayoutVars>
      </dgm:prSet>
      <dgm:spPr/>
      <dgm:t>
        <a:bodyPr/>
        <a:lstStyle/>
        <a:p>
          <a:endParaRPr lang="en-US"/>
        </a:p>
      </dgm:t>
    </dgm:pt>
  </dgm:ptLst>
  <dgm:cxnLst>
    <dgm:cxn modelId="{E1EBEBA9-3DB7-42A0-8A5F-9C897E628D28}" type="presOf" srcId="{BFEFB13B-A4D3-422A-AAE8-3815D2C1B45E}" destId="{7D957B66-8682-4A79-9D4E-829DF71964C2}" srcOrd="0" destOrd="0" presId="urn:microsoft.com/office/officeart/2005/8/layout/vList2"/>
    <dgm:cxn modelId="{CD139B9A-BC24-4A6D-932A-7A7948EF99D1}" type="presOf" srcId="{4727B126-A16A-48F0-985A-2D22D40F92BA}" destId="{A6D48ACE-151F-4502-B6E8-10C898015347}" srcOrd="0" destOrd="0" presId="urn:microsoft.com/office/officeart/2005/8/layout/vList2"/>
    <dgm:cxn modelId="{D7EC805A-450A-420B-8339-5D3FF6AD3FC7}" srcId="{7791BC1E-FFA3-4CD5-BF3B-3E36ED8BA5DF}" destId="{4727B126-A16A-48F0-985A-2D22D40F92BA}" srcOrd="1" destOrd="0" parTransId="{AD47BB2C-7E9C-45C8-991F-61140ECBA3AF}" sibTransId="{955DA558-A334-47CD-8685-E2A5FDA0EC33}"/>
    <dgm:cxn modelId="{2A482C0B-CFC7-40AD-A61F-D96A9804EC21}" type="presOf" srcId="{F771517E-3A6C-4D50-884E-8CE61C259E41}" destId="{DF9F544C-0DB9-4856-BD54-457B260D3756}" srcOrd="0" destOrd="1" presId="urn:microsoft.com/office/officeart/2005/8/layout/vList2"/>
    <dgm:cxn modelId="{1155BFB7-CCE5-444E-8687-08B531450FC9}" type="presOf" srcId="{7791BC1E-FFA3-4CD5-BF3B-3E36ED8BA5DF}" destId="{E56C3C29-28EE-4117-87B0-1F4D2118B0AD}" srcOrd="0" destOrd="0" presId="urn:microsoft.com/office/officeart/2005/8/layout/vList2"/>
    <dgm:cxn modelId="{FFF20058-A3C8-4802-A257-4F2890F8B03C}" type="presOf" srcId="{CB819ED4-E2F7-48A4-A147-4C336B5DE03A}" destId="{DF9F544C-0DB9-4856-BD54-457B260D3756}" srcOrd="0" destOrd="0" presId="urn:microsoft.com/office/officeart/2005/8/layout/vList2"/>
    <dgm:cxn modelId="{E07D02B8-B17A-45C1-AB8D-F3DB15F9FF0C}" srcId="{4727B126-A16A-48F0-985A-2D22D40F92BA}" destId="{F771517E-3A6C-4D50-884E-8CE61C259E41}" srcOrd="1" destOrd="0" parTransId="{71A56D2B-0F7A-4294-8366-05A8A708BD57}" sibTransId="{D537B182-99EE-4D45-9E42-565DFAFE1BEB}"/>
    <dgm:cxn modelId="{3FD04FE0-B0C4-4E25-A677-84FDC6A245E5}" srcId="{BFEFB13B-A4D3-422A-AAE8-3815D2C1B45E}" destId="{1C33E184-07F4-4F24-808B-ECB6AF061104}" srcOrd="1" destOrd="0" parTransId="{E8CD00BE-BD95-4113-8102-1423C3026195}" sibTransId="{D3F94E0F-86F0-49FE-81E6-CEB98B0FCAEE}"/>
    <dgm:cxn modelId="{70DBF354-DA97-4F75-950C-D8896B25C7EB}" type="presOf" srcId="{EF71910D-EED7-4548-A745-F50A40960882}" destId="{A642B6E5-A313-4C6E-8C75-E1FC250B3482}" srcOrd="0" destOrd="1" presId="urn:microsoft.com/office/officeart/2005/8/layout/vList2"/>
    <dgm:cxn modelId="{AEBB634D-5BF2-4DDB-9222-CEC10F2C1D85}" type="presOf" srcId="{1C33E184-07F4-4F24-808B-ECB6AF061104}" destId="{6E4BD1A9-0476-4C91-AACB-C738512A7606}" srcOrd="0" destOrd="1" presId="urn:microsoft.com/office/officeart/2005/8/layout/vList2"/>
    <dgm:cxn modelId="{88CA16CC-146D-48F1-9D77-1B2BC710E9F9}" srcId="{B6EF2335-6B31-4025-A515-7E6AEC427996}" destId="{EF71910D-EED7-4548-A745-F50A40960882}" srcOrd="1" destOrd="0" parTransId="{DCE13602-B4D9-4244-A0D8-559F6B48F943}" sibTransId="{75DD3A83-1529-4AC8-BC81-3B79AC9A2AD9}"/>
    <dgm:cxn modelId="{DCD19C5E-D2D0-438F-9173-A13034FF25F1}" type="presOf" srcId="{366F54BC-519C-4909-96B8-89495F98DC1F}" destId="{6E4BD1A9-0476-4C91-AACB-C738512A7606}" srcOrd="0" destOrd="2" presId="urn:microsoft.com/office/officeart/2005/8/layout/vList2"/>
    <dgm:cxn modelId="{8CE777C8-1D79-405F-9F95-0AFA5B6AB59B}" type="presOf" srcId="{05C936B2-5507-4E30-89A9-F6685C074F7B}" destId="{A642B6E5-A313-4C6E-8C75-E1FC250B3482}" srcOrd="0" destOrd="0" presId="urn:microsoft.com/office/officeart/2005/8/layout/vList2"/>
    <dgm:cxn modelId="{E342B90D-4A71-4EE4-8C5B-A22EF885A867}" srcId="{7791BC1E-FFA3-4CD5-BF3B-3E36ED8BA5DF}" destId="{BFEFB13B-A4D3-422A-AAE8-3815D2C1B45E}" srcOrd="0" destOrd="0" parTransId="{884B90B6-CA3E-4A07-BF11-1AF313E10D3A}" sibTransId="{8FDE6C11-A913-4437-8A4F-3E4E529C5951}"/>
    <dgm:cxn modelId="{E7513CFB-5016-45DB-A9BC-64753038F07C}" srcId="{4727B126-A16A-48F0-985A-2D22D40F92BA}" destId="{CB819ED4-E2F7-48A4-A147-4C336B5DE03A}" srcOrd="0" destOrd="0" parTransId="{1AF75543-3CCF-4C5D-92FC-8F3144D73414}" sibTransId="{198672B7-4900-4BD8-9791-D42A1B2C222C}"/>
    <dgm:cxn modelId="{7F775F73-3AFB-4A40-A2CF-BFF7BFC8F181}" type="presOf" srcId="{B6EF2335-6B31-4025-A515-7E6AEC427996}" destId="{99B4896A-7A39-4C75-8454-A8017F9C37AD}" srcOrd="0" destOrd="0" presId="urn:microsoft.com/office/officeart/2005/8/layout/vList2"/>
    <dgm:cxn modelId="{BCEEC5CA-1744-4701-BE79-B0E31DBCD3A9}" srcId="{B6EF2335-6B31-4025-A515-7E6AEC427996}" destId="{05C936B2-5507-4E30-89A9-F6685C074F7B}" srcOrd="0" destOrd="0" parTransId="{63AB6325-BF88-4C5B-A722-CEBCE1213FCC}" sibTransId="{2C676238-7A45-4300-A09F-20179B4B3FC6}"/>
    <dgm:cxn modelId="{8B90B26C-BB64-4B8B-B3D1-2A469706F9BA}" srcId="{7791BC1E-FFA3-4CD5-BF3B-3E36ED8BA5DF}" destId="{B6EF2335-6B31-4025-A515-7E6AEC427996}" srcOrd="2" destOrd="0" parTransId="{6729E0DC-C157-4789-A6B8-36BD64D03C96}" sibTransId="{B29EB2D5-CB30-4E99-ABE0-9160326FE040}"/>
    <dgm:cxn modelId="{DCE5D894-FE85-4C36-A5E1-B7F0D0A21E09}" srcId="{BFEFB13B-A4D3-422A-AAE8-3815D2C1B45E}" destId="{366F54BC-519C-4909-96B8-89495F98DC1F}" srcOrd="2" destOrd="0" parTransId="{6DD82214-FF8B-4599-96A6-051AA7960B50}" sibTransId="{57410886-13F7-48F2-9067-DB77184A3512}"/>
    <dgm:cxn modelId="{9124C36A-59A4-4BF3-B269-6E059EF9CE95}" srcId="{BFEFB13B-A4D3-422A-AAE8-3815D2C1B45E}" destId="{9C9AAF21-DDD8-43D3-A3B2-A68294B2BCFC}" srcOrd="0" destOrd="0" parTransId="{FC534FC7-D275-4F68-9FE7-954837C43AC2}" sibTransId="{F67E411E-FA30-460F-AC20-8DDFD4C646C8}"/>
    <dgm:cxn modelId="{D2736C07-4C18-47FC-8F37-9BB9CA0CA8DF}" type="presOf" srcId="{9C9AAF21-DDD8-43D3-A3B2-A68294B2BCFC}" destId="{6E4BD1A9-0476-4C91-AACB-C738512A7606}" srcOrd="0" destOrd="0" presId="urn:microsoft.com/office/officeart/2005/8/layout/vList2"/>
    <dgm:cxn modelId="{5C407873-328B-4E63-B755-24E935AA476F}" type="presParOf" srcId="{E56C3C29-28EE-4117-87B0-1F4D2118B0AD}" destId="{7D957B66-8682-4A79-9D4E-829DF71964C2}" srcOrd="0" destOrd="0" presId="urn:microsoft.com/office/officeart/2005/8/layout/vList2"/>
    <dgm:cxn modelId="{35255B4D-FFCF-457E-9357-B990DDD22F84}" type="presParOf" srcId="{E56C3C29-28EE-4117-87B0-1F4D2118B0AD}" destId="{6E4BD1A9-0476-4C91-AACB-C738512A7606}" srcOrd="1" destOrd="0" presId="urn:microsoft.com/office/officeart/2005/8/layout/vList2"/>
    <dgm:cxn modelId="{DB0E2160-7AEC-493A-8FD6-6EFAA4EE2506}" type="presParOf" srcId="{E56C3C29-28EE-4117-87B0-1F4D2118B0AD}" destId="{A6D48ACE-151F-4502-B6E8-10C898015347}" srcOrd="2" destOrd="0" presId="urn:microsoft.com/office/officeart/2005/8/layout/vList2"/>
    <dgm:cxn modelId="{B18A1A6F-F0FD-4E81-8900-FA2117C7F382}" type="presParOf" srcId="{E56C3C29-28EE-4117-87B0-1F4D2118B0AD}" destId="{DF9F544C-0DB9-4856-BD54-457B260D3756}" srcOrd="3" destOrd="0" presId="urn:microsoft.com/office/officeart/2005/8/layout/vList2"/>
    <dgm:cxn modelId="{D58A4595-4E0B-4258-9E36-D927FE9E8CBE}" type="presParOf" srcId="{E56C3C29-28EE-4117-87B0-1F4D2118B0AD}" destId="{99B4896A-7A39-4C75-8454-A8017F9C37AD}" srcOrd="4" destOrd="0" presId="urn:microsoft.com/office/officeart/2005/8/layout/vList2"/>
    <dgm:cxn modelId="{3A76187F-7B02-49C9-AB39-C3E1606C4A93}" type="presParOf" srcId="{E56C3C29-28EE-4117-87B0-1F4D2118B0AD}" destId="{A642B6E5-A313-4C6E-8C75-E1FC250B3482}" srcOrd="5"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B4F2136-1F68-4C6C-ABB5-AD029A354938}"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en-US"/>
        </a:p>
      </dgm:t>
    </dgm:pt>
    <dgm:pt modelId="{62778701-ADF9-448D-A775-77C0340E300F}">
      <dgm:prSet phldrT="[Text]"/>
      <dgm:spPr/>
      <dgm:t>
        <a:bodyPr/>
        <a:lstStyle/>
        <a:p>
          <a:r>
            <a:rPr lang="en-US" dirty="0" smtClean="0"/>
            <a:t>Fewer prep materials available</a:t>
          </a:r>
          <a:endParaRPr lang="en-US" dirty="0"/>
        </a:p>
      </dgm:t>
    </dgm:pt>
    <dgm:pt modelId="{78DC79DD-060D-4BAA-8809-DCC355C626B4}" type="parTrans" cxnId="{63E53FDD-A9B7-4A51-9A02-5D26F9D0CEE7}">
      <dgm:prSet/>
      <dgm:spPr/>
      <dgm:t>
        <a:bodyPr/>
        <a:lstStyle/>
        <a:p>
          <a:endParaRPr lang="en-US"/>
        </a:p>
      </dgm:t>
    </dgm:pt>
    <dgm:pt modelId="{6B9B16E7-3942-4762-80DD-82AB8C29B004}" type="sibTrans" cxnId="{63E53FDD-A9B7-4A51-9A02-5D26F9D0CEE7}">
      <dgm:prSet/>
      <dgm:spPr/>
      <dgm:t>
        <a:bodyPr/>
        <a:lstStyle/>
        <a:p>
          <a:endParaRPr lang="en-US"/>
        </a:p>
      </dgm:t>
    </dgm:pt>
    <dgm:pt modelId="{9C7841E1-4595-47F5-9649-D0DB73B43873}">
      <dgm:prSet phldrT="[Text]"/>
      <dgm:spPr/>
      <dgm:t>
        <a:bodyPr/>
        <a:lstStyle/>
        <a:p>
          <a:r>
            <a:rPr lang="en-US" dirty="0" smtClean="0"/>
            <a:t>Focus on those FRQs</a:t>
          </a:r>
          <a:endParaRPr lang="en-US" dirty="0"/>
        </a:p>
      </dgm:t>
    </dgm:pt>
    <dgm:pt modelId="{1DDE78FA-DD3D-4065-8B22-D93B73F06246}" type="parTrans" cxnId="{8B93EB59-E1E5-4917-9C18-BCFFA2D325F0}">
      <dgm:prSet/>
      <dgm:spPr/>
      <dgm:t>
        <a:bodyPr/>
        <a:lstStyle/>
        <a:p>
          <a:endParaRPr lang="en-US"/>
        </a:p>
      </dgm:t>
    </dgm:pt>
    <dgm:pt modelId="{92316860-3881-46D2-A8EC-A3ACF4B63E30}" type="sibTrans" cxnId="{8B93EB59-E1E5-4917-9C18-BCFFA2D325F0}">
      <dgm:prSet/>
      <dgm:spPr/>
      <dgm:t>
        <a:bodyPr/>
        <a:lstStyle/>
        <a:p>
          <a:endParaRPr lang="en-US"/>
        </a:p>
      </dgm:t>
    </dgm:pt>
    <dgm:pt modelId="{5A6EE9BA-45AF-42E3-892E-F7CFAF2B9FEC}" type="pres">
      <dgm:prSet presAssocID="{9B4F2136-1F68-4C6C-ABB5-AD029A354938}" presName="linear" presStyleCnt="0">
        <dgm:presLayoutVars>
          <dgm:animLvl val="lvl"/>
          <dgm:resizeHandles val="exact"/>
        </dgm:presLayoutVars>
      </dgm:prSet>
      <dgm:spPr/>
    </dgm:pt>
    <dgm:pt modelId="{9EEF6048-4E90-4D08-96A4-8911D5E799CC}" type="pres">
      <dgm:prSet presAssocID="{62778701-ADF9-448D-A775-77C0340E300F}" presName="parentText" presStyleLbl="node1" presStyleIdx="0" presStyleCnt="2">
        <dgm:presLayoutVars>
          <dgm:chMax val="0"/>
          <dgm:bulletEnabled val="1"/>
        </dgm:presLayoutVars>
      </dgm:prSet>
      <dgm:spPr/>
    </dgm:pt>
    <dgm:pt modelId="{53B139BA-D447-4FCF-90AF-E923FD27BC5B}" type="pres">
      <dgm:prSet presAssocID="{6B9B16E7-3942-4762-80DD-82AB8C29B004}" presName="spacer" presStyleCnt="0"/>
      <dgm:spPr/>
    </dgm:pt>
    <dgm:pt modelId="{5D385638-31B6-49DA-8ECA-10E68D630C1A}" type="pres">
      <dgm:prSet presAssocID="{9C7841E1-4595-47F5-9649-D0DB73B43873}" presName="parentText" presStyleLbl="node1" presStyleIdx="1" presStyleCnt="2">
        <dgm:presLayoutVars>
          <dgm:chMax val="0"/>
          <dgm:bulletEnabled val="1"/>
        </dgm:presLayoutVars>
      </dgm:prSet>
      <dgm:spPr/>
    </dgm:pt>
  </dgm:ptLst>
  <dgm:cxnLst>
    <dgm:cxn modelId="{63E53FDD-A9B7-4A51-9A02-5D26F9D0CEE7}" srcId="{9B4F2136-1F68-4C6C-ABB5-AD029A354938}" destId="{62778701-ADF9-448D-A775-77C0340E300F}" srcOrd="0" destOrd="0" parTransId="{78DC79DD-060D-4BAA-8809-DCC355C626B4}" sibTransId="{6B9B16E7-3942-4762-80DD-82AB8C29B004}"/>
    <dgm:cxn modelId="{8B93EB59-E1E5-4917-9C18-BCFFA2D325F0}" srcId="{9B4F2136-1F68-4C6C-ABB5-AD029A354938}" destId="{9C7841E1-4595-47F5-9649-D0DB73B43873}" srcOrd="1" destOrd="0" parTransId="{1DDE78FA-DD3D-4065-8B22-D93B73F06246}" sibTransId="{92316860-3881-46D2-A8EC-A3ACF4B63E30}"/>
    <dgm:cxn modelId="{30145703-685B-455B-9EF4-34CF641E0C6D}" type="presOf" srcId="{62778701-ADF9-448D-A775-77C0340E300F}" destId="{9EEF6048-4E90-4D08-96A4-8911D5E799CC}" srcOrd="0" destOrd="0" presId="urn:microsoft.com/office/officeart/2005/8/layout/vList2"/>
    <dgm:cxn modelId="{15B8C57A-BD3E-4B03-820B-E5209BD07955}" type="presOf" srcId="{9B4F2136-1F68-4C6C-ABB5-AD029A354938}" destId="{5A6EE9BA-45AF-42E3-892E-F7CFAF2B9FEC}" srcOrd="0" destOrd="0" presId="urn:microsoft.com/office/officeart/2005/8/layout/vList2"/>
    <dgm:cxn modelId="{44B92D59-A958-4902-AC81-FF4F55187048}" type="presOf" srcId="{9C7841E1-4595-47F5-9649-D0DB73B43873}" destId="{5D385638-31B6-49DA-8ECA-10E68D630C1A}" srcOrd="0" destOrd="0" presId="urn:microsoft.com/office/officeart/2005/8/layout/vList2"/>
    <dgm:cxn modelId="{EC832225-32BF-4A7F-814A-D0605628AC79}" type="presParOf" srcId="{5A6EE9BA-45AF-42E3-892E-F7CFAF2B9FEC}" destId="{9EEF6048-4E90-4D08-96A4-8911D5E799CC}" srcOrd="0" destOrd="0" presId="urn:microsoft.com/office/officeart/2005/8/layout/vList2"/>
    <dgm:cxn modelId="{0F53AF31-7F7F-4321-A3B6-AEC0D0D7D9A0}" type="presParOf" srcId="{5A6EE9BA-45AF-42E3-892E-F7CFAF2B9FEC}" destId="{53B139BA-D447-4FCF-90AF-E923FD27BC5B}" srcOrd="1" destOrd="0" presId="urn:microsoft.com/office/officeart/2005/8/layout/vList2"/>
    <dgm:cxn modelId="{0ED4A417-75AA-4397-8F6D-D22C7F0642A1}" type="presParOf" srcId="{5A6EE9BA-45AF-42E3-892E-F7CFAF2B9FEC}" destId="{5D385638-31B6-49DA-8ECA-10E68D630C1A}"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7750735-E5FF-4EFB-80D9-BBD423910D1F}"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1AEA8BAB-4BC3-4D92-82D8-E87A45607648}">
      <dgm:prSet phldrT="[Text]"/>
      <dgm:spPr/>
      <dgm:t>
        <a:bodyPr/>
        <a:lstStyle/>
        <a:p>
          <a:r>
            <a:rPr lang="en-US" dirty="0" smtClean="0"/>
            <a:t>What worked?</a:t>
          </a:r>
          <a:endParaRPr lang="en-US" dirty="0"/>
        </a:p>
      </dgm:t>
    </dgm:pt>
    <dgm:pt modelId="{163DDB50-60B0-46D0-87A9-B4E0C574D388}" type="parTrans" cxnId="{6CE05550-CEB6-4D6A-AA67-8B57B7833B80}">
      <dgm:prSet/>
      <dgm:spPr/>
      <dgm:t>
        <a:bodyPr/>
        <a:lstStyle/>
        <a:p>
          <a:endParaRPr lang="en-US"/>
        </a:p>
      </dgm:t>
    </dgm:pt>
    <dgm:pt modelId="{B55F05FE-78C8-4228-BF62-E66F2AB3B5A7}" type="sibTrans" cxnId="{6CE05550-CEB6-4D6A-AA67-8B57B7833B80}">
      <dgm:prSet/>
      <dgm:spPr/>
      <dgm:t>
        <a:bodyPr/>
        <a:lstStyle/>
        <a:p>
          <a:endParaRPr lang="en-US"/>
        </a:p>
      </dgm:t>
    </dgm:pt>
    <dgm:pt modelId="{1032E95B-AE55-4995-85B8-2DCC7557580D}">
      <dgm:prSet phldrT="[Text]"/>
      <dgm:spPr/>
      <dgm:t>
        <a:bodyPr/>
        <a:lstStyle/>
        <a:p>
          <a:r>
            <a:rPr lang="en-US" dirty="0" smtClean="0"/>
            <a:t>What didn’t work?</a:t>
          </a:r>
          <a:endParaRPr lang="en-US" dirty="0"/>
        </a:p>
      </dgm:t>
    </dgm:pt>
    <dgm:pt modelId="{541AB968-09FE-45F9-8BF5-F7D2157F0E12}" type="parTrans" cxnId="{05A83A58-D265-4F8C-9DE1-3E4F919EFB27}">
      <dgm:prSet/>
      <dgm:spPr/>
      <dgm:t>
        <a:bodyPr/>
        <a:lstStyle/>
        <a:p>
          <a:endParaRPr lang="en-US"/>
        </a:p>
      </dgm:t>
    </dgm:pt>
    <dgm:pt modelId="{1B0705E3-5081-4696-9753-195C65C813FA}" type="sibTrans" cxnId="{05A83A58-D265-4F8C-9DE1-3E4F919EFB27}">
      <dgm:prSet/>
      <dgm:spPr/>
      <dgm:t>
        <a:bodyPr/>
        <a:lstStyle/>
        <a:p>
          <a:endParaRPr lang="en-US"/>
        </a:p>
      </dgm:t>
    </dgm:pt>
    <dgm:pt modelId="{6FF31144-47FF-4E98-AECA-5B3EAF5B926E}">
      <dgm:prSet phldrT="[Text]"/>
      <dgm:spPr/>
      <dgm:t>
        <a:bodyPr/>
        <a:lstStyle/>
        <a:p>
          <a:r>
            <a:rPr lang="en-US" dirty="0" smtClean="0"/>
            <a:t>Study strategies that helped</a:t>
          </a:r>
          <a:endParaRPr lang="en-US" dirty="0"/>
        </a:p>
      </dgm:t>
    </dgm:pt>
    <dgm:pt modelId="{C80B478A-86FE-4573-8DAB-6739228C88B1}" type="parTrans" cxnId="{F8037637-494A-46CD-8C6F-A8F11CCCF2E9}">
      <dgm:prSet/>
      <dgm:spPr/>
      <dgm:t>
        <a:bodyPr/>
        <a:lstStyle/>
        <a:p>
          <a:endParaRPr lang="en-US"/>
        </a:p>
      </dgm:t>
    </dgm:pt>
    <dgm:pt modelId="{04772470-05AF-4A03-86F2-9930FB4BC376}" type="sibTrans" cxnId="{F8037637-494A-46CD-8C6F-A8F11CCCF2E9}">
      <dgm:prSet/>
      <dgm:spPr/>
      <dgm:t>
        <a:bodyPr/>
        <a:lstStyle/>
        <a:p>
          <a:endParaRPr lang="en-US"/>
        </a:p>
      </dgm:t>
    </dgm:pt>
    <dgm:pt modelId="{FE66F5BA-130A-4B38-BB5C-BB0C7B7D8143}">
      <dgm:prSet phldrT="[Text]"/>
      <dgm:spPr/>
      <dgm:t>
        <a:bodyPr/>
        <a:lstStyle/>
        <a:p>
          <a:r>
            <a:rPr lang="en-US" dirty="0" smtClean="0"/>
            <a:t>Topics you really GOT</a:t>
          </a:r>
          <a:endParaRPr lang="en-US" dirty="0"/>
        </a:p>
      </dgm:t>
    </dgm:pt>
    <dgm:pt modelId="{62310B40-79A9-485A-81C3-41932611F3CD}" type="parTrans" cxnId="{680E2AEF-4269-46A6-9626-24C722371EF8}">
      <dgm:prSet/>
      <dgm:spPr/>
      <dgm:t>
        <a:bodyPr/>
        <a:lstStyle/>
        <a:p>
          <a:endParaRPr lang="en-US"/>
        </a:p>
      </dgm:t>
    </dgm:pt>
    <dgm:pt modelId="{EBC98352-5790-472C-9B5D-0A07A0EA744A}" type="sibTrans" cxnId="{680E2AEF-4269-46A6-9626-24C722371EF8}">
      <dgm:prSet/>
      <dgm:spPr/>
      <dgm:t>
        <a:bodyPr/>
        <a:lstStyle/>
        <a:p>
          <a:endParaRPr lang="en-US"/>
        </a:p>
      </dgm:t>
    </dgm:pt>
    <dgm:pt modelId="{931BB2F1-5F80-4C1A-B5F0-42CDD7B8C61F}">
      <dgm:prSet phldrT="[Text]"/>
      <dgm:spPr/>
      <dgm:t>
        <a:bodyPr/>
        <a:lstStyle/>
        <a:p>
          <a:r>
            <a:rPr lang="en-US" dirty="0" smtClean="0"/>
            <a:t>Challenges in class/on tests</a:t>
          </a:r>
          <a:endParaRPr lang="en-US" dirty="0"/>
        </a:p>
      </dgm:t>
    </dgm:pt>
    <dgm:pt modelId="{2DC07C77-24BA-4723-92BC-2A86EEA275BE}" type="parTrans" cxnId="{0B8D5311-F856-4B28-8D4B-C6AD323137C0}">
      <dgm:prSet/>
      <dgm:spPr/>
      <dgm:t>
        <a:bodyPr/>
        <a:lstStyle/>
        <a:p>
          <a:endParaRPr lang="en-US"/>
        </a:p>
      </dgm:t>
    </dgm:pt>
    <dgm:pt modelId="{6D5A9906-EE3A-42C9-82D2-FEE91713552B}" type="sibTrans" cxnId="{0B8D5311-F856-4B28-8D4B-C6AD323137C0}">
      <dgm:prSet/>
      <dgm:spPr/>
      <dgm:t>
        <a:bodyPr/>
        <a:lstStyle/>
        <a:p>
          <a:endParaRPr lang="en-US"/>
        </a:p>
      </dgm:t>
    </dgm:pt>
    <dgm:pt modelId="{1C4845FF-D263-451A-A86B-EDC50AD99333}">
      <dgm:prSet phldrT="[Text]"/>
      <dgm:spPr/>
      <dgm:t>
        <a:bodyPr/>
        <a:lstStyle/>
        <a:p>
          <a:r>
            <a:rPr lang="en-US" dirty="0" smtClean="0"/>
            <a:t>Topics you still just don’t GET</a:t>
          </a:r>
          <a:endParaRPr lang="en-US" dirty="0"/>
        </a:p>
      </dgm:t>
    </dgm:pt>
    <dgm:pt modelId="{CB68431B-C5AB-4D18-BF16-860B4857EA2A}" type="parTrans" cxnId="{B1DC5BEE-11CC-453E-A02B-EA98FF333A4A}">
      <dgm:prSet/>
      <dgm:spPr/>
      <dgm:t>
        <a:bodyPr/>
        <a:lstStyle/>
        <a:p>
          <a:endParaRPr lang="en-US"/>
        </a:p>
      </dgm:t>
    </dgm:pt>
    <dgm:pt modelId="{A1197A20-C0F9-45D2-BC48-CB6F3E0BD0CE}" type="sibTrans" cxnId="{B1DC5BEE-11CC-453E-A02B-EA98FF333A4A}">
      <dgm:prSet/>
      <dgm:spPr/>
      <dgm:t>
        <a:bodyPr/>
        <a:lstStyle/>
        <a:p>
          <a:endParaRPr lang="en-US"/>
        </a:p>
      </dgm:t>
    </dgm:pt>
    <dgm:pt modelId="{6483F17A-4423-43A4-B100-1408E077B2C6}" type="pres">
      <dgm:prSet presAssocID="{B7750735-E5FF-4EFB-80D9-BBD423910D1F}" presName="linear" presStyleCnt="0">
        <dgm:presLayoutVars>
          <dgm:dir/>
          <dgm:animLvl val="lvl"/>
          <dgm:resizeHandles val="exact"/>
        </dgm:presLayoutVars>
      </dgm:prSet>
      <dgm:spPr/>
    </dgm:pt>
    <dgm:pt modelId="{62293607-7D49-4F70-973A-E2BCA2E5D622}" type="pres">
      <dgm:prSet presAssocID="{1AEA8BAB-4BC3-4D92-82D8-E87A45607648}" presName="parentLin" presStyleCnt="0"/>
      <dgm:spPr/>
    </dgm:pt>
    <dgm:pt modelId="{D3A13E8A-B6B0-4E57-8C63-B6B2A5497D5B}" type="pres">
      <dgm:prSet presAssocID="{1AEA8BAB-4BC3-4D92-82D8-E87A45607648}" presName="parentLeftMargin" presStyleLbl="node1" presStyleIdx="0" presStyleCnt="2"/>
      <dgm:spPr/>
    </dgm:pt>
    <dgm:pt modelId="{3EBFFAFD-DCDB-4AB1-9B5B-236A55164C6D}" type="pres">
      <dgm:prSet presAssocID="{1AEA8BAB-4BC3-4D92-82D8-E87A45607648}" presName="parentText" presStyleLbl="node1" presStyleIdx="0" presStyleCnt="2">
        <dgm:presLayoutVars>
          <dgm:chMax val="0"/>
          <dgm:bulletEnabled val="1"/>
        </dgm:presLayoutVars>
      </dgm:prSet>
      <dgm:spPr/>
    </dgm:pt>
    <dgm:pt modelId="{4D29689D-BFDD-422A-B2A7-D3C36E2EE97B}" type="pres">
      <dgm:prSet presAssocID="{1AEA8BAB-4BC3-4D92-82D8-E87A45607648}" presName="negativeSpace" presStyleCnt="0"/>
      <dgm:spPr/>
    </dgm:pt>
    <dgm:pt modelId="{A4B6D33D-AC5E-417B-AC2B-27EA5C336BA1}" type="pres">
      <dgm:prSet presAssocID="{1AEA8BAB-4BC3-4D92-82D8-E87A45607648}" presName="childText" presStyleLbl="conFgAcc1" presStyleIdx="0" presStyleCnt="2">
        <dgm:presLayoutVars>
          <dgm:bulletEnabled val="1"/>
        </dgm:presLayoutVars>
      </dgm:prSet>
      <dgm:spPr/>
    </dgm:pt>
    <dgm:pt modelId="{D155EAF0-E08D-4378-8490-C854694C29A3}" type="pres">
      <dgm:prSet presAssocID="{B55F05FE-78C8-4228-BF62-E66F2AB3B5A7}" presName="spaceBetweenRectangles" presStyleCnt="0"/>
      <dgm:spPr/>
    </dgm:pt>
    <dgm:pt modelId="{03A0C28A-0714-462D-99AF-CAB964664294}" type="pres">
      <dgm:prSet presAssocID="{1032E95B-AE55-4995-85B8-2DCC7557580D}" presName="parentLin" presStyleCnt="0"/>
      <dgm:spPr/>
    </dgm:pt>
    <dgm:pt modelId="{3FC6C7C4-BA34-4760-A9E5-5F200AEC483A}" type="pres">
      <dgm:prSet presAssocID="{1032E95B-AE55-4995-85B8-2DCC7557580D}" presName="parentLeftMargin" presStyleLbl="node1" presStyleIdx="0" presStyleCnt="2"/>
      <dgm:spPr/>
    </dgm:pt>
    <dgm:pt modelId="{5D67B62E-F9BF-44C6-B187-C01C5DA6D213}" type="pres">
      <dgm:prSet presAssocID="{1032E95B-AE55-4995-85B8-2DCC7557580D}" presName="parentText" presStyleLbl="node1" presStyleIdx="1" presStyleCnt="2">
        <dgm:presLayoutVars>
          <dgm:chMax val="0"/>
          <dgm:bulletEnabled val="1"/>
        </dgm:presLayoutVars>
      </dgm:prSet>
      <dgm:spPr/>
    </dgm:pt>
    <dgm:pt modelId="{D17ED379-99D9-408F-A7DC-97FB2EFEDA96}" type="pres">
      <dgm:prSet presAssocID="{1032E95B-AE55-4995-85B8-2DCC7557580D}" presName="negativeSpace" presStyleCnt="0"/>
      <dgm:spPr/>
    </dgm:pt>
    <dgm:pt modelId="{0B9D0BC4-B134-414A-A3E0-CA43A340EB13}" type="pres">
      <dgm:prSet presAssocID="{1032E95B-AE55-4995-85B8-2DCC7557580D}" presName="childText" presStyleLbl="conFgAcc1" presStyleIdx="1" presStyleCnt="2">
        <dgm:presLayoutVars>
          <dgm:bulletEnabled val="1"/>
        </dgm:presLayoutVars>
      </dgm:prSet>
      <dgm:spPr/>
    </dgm:pt>
  </dgm:ptLst>
  <dgm:cxnLst>
    <dgm:cxn modelId="{0B8D5311-F856-4B28-8D4B-C6AD323137C0}" srcId="{1032E95B-AE55-4995-85B8-2DCC7557580D}" destId="{931BB2F1-5F80-4C1A-B5F0-42CDD7B8C61F}" srcOrd="0" destOrd="0" parTransId="{2DC07C77-24BA-4723-92BC-2A86EEA275BE}" sibTransId="{6D5A9906-EE3A-42C9-82D2-FEE91713552B}"/>
    <dgm:cxn modelId="{2EFA2EFE-8CF5-4101-B216-1E980A17998D}" type="presOf" srcId="{931BB2F1-5F80-4C1A-B5F0-42CDD7B8C61F}" destId="{0B9D0BC4-B134-414A-A3E0-CA43A340EB13}" srcOrd="0" destOrd="0" presId="urn:microsoft.com/office/officeart/2005/8/layout/list1"/>
    <dgm:cxn modelId="{B1DC5BEE-11CC-453E-A02B-EA98FF333A4A}" srcId="{1032E95B-AE55-4995-85B8-2DCC7557580D}" destId="{1C4845FF-D263-451A-A86B-EDC50AD99333}" srcOrd="1" destOrd="0" parTransId="{CB68431B-C5AB-4D18-BF16-860B4857EA2A}" sibTransId="{A1197A20-C0F9-45D2-BC48-CB6F3E0BD0CE}"/>
    <dgm:cxn modelId="{7244A255-B624-4C9B-8E0B-89284011F771}" type="presOf" srcId="{6FF31144-47FF-4E98-AECA-5B3EAF5B926E}" destId="{A4B6D33D-AC5E-417B-AC2B-27EA5C336BA1}" srcOrd="0" destOrd="0" presId="urn:microsoft.com/office/officeart/2005/8/layout/list1"/>
    <dgm:cxn modelId="{4D18B9DA-AF9E-4AA3-AA2C-1B0EC1E8C076}" type="presOf" srcId="{1AEA8BAB-4BC3-4D92-82D8-E87A45607648}" destId="{D3A13E8A-B6B0-4E57-8C63-B6B2A5497D5B}" srcOrd="0" destOrd="0" presId="urn:microsoft.com/office/officeart/2005/8/layout/list1"/>
    <dgm:cxn modelId="{680E2AEF-4269-46A6-9626-24C722371EF8}" srcId="{1AEA8BAB-4BC3-4D92-82D8-E87A45607648}" destId="{FE66F5BA-130A-4B38-BB5C-BB0C7B7D8143}" srcOrd="1" destOrd="0" parTransId="{62310B40-79A9-485A-81C3-41932611F3CD}" sibTransId="{EBC98352-5790-472C-9B5D-0A07A0EA744A}"/>
    <dgm:cxn modelId="{8B7CC0A4-38EB-4C6B-AB86-D57AF2FFF284}" type="presOf" srcId="{1C4845FF-D263-451A-A86B-EDC50AD99333}" destId="{0B9D0BC4-B134-414A-A3E0-CA43A340EB13}" srcOrd="0" destOrd="1" presId="urn:microsoft.com/office/officeart/2005/8/layout/list1"/>
    <dgm:cxn modelId="{F8037637-494A-46CD-8C6F-A8F11CCCF2E9}" srcId="{1AEA8BAB-4BC3-4D92-82D8-E87A45607648}" destId="{6FF31144-47FF-4E98-AECA-5B3EAF5B926E}" srcOrd="0" destOrd="0" parTransId="{C80B478A-86FE-4573-8DAB-6739228C88B1}" sibTransId="{04772470-05AF-4A03-86F2-9930FB4BC376}"/>
    <dgm:cxn modelId="{42CD3D23-F52D-4760-8F83-0C5EAC41590A}" type="presOf" srcId="{1AEA8BAB-4BC3-4D92-82D8-E87A45607648}" destId="{3EBFFAFD-DCDB-4AB1-9B5B-236A55164C6D}" srcOrd="1" destOrd="0" presId="urn:microsoft.com/office/officeart/2005/8/layout/list1"/>
    <dgm:cxn modelId="{3CCEA25E-20F8-4317-8359-EBF5DDB718EE}" type="presOf" srcId="{B7750735-E5FF-4EFB-80D9-BBD423910D1F}" destId="{6483F17A-4423-43A4-B100-1408E077B2C6}" srcOrd="0" destOrd="0" presId="urn:microsoft.com/office/officeart/2005/8/layout/list1"/>
    <dgm:cxn modelId="{FED3215D-2310-495B-BF84-B2BB2F77C0D6}" type="presOf" srcId="{1032E95B-AE55-4995-85B8-2DCC7557580D}" destId="{3FC6C7C4-BA34-4760-A9E5-5F200AEC483A}" srcOrd="0" destOrd="0" presId="urn:microsoft.com/office/officeart/2005/8/layout/list1"/>
    <dgm:cxn modelId="{D03B0BE6-66C3-4EE1-957A-C925FB594B50}" type="presOf" srcId="{1032E95B-AE55-4995-85B8-2DCC7557580D}" destId="{5D67B62E-F9BF-44C6-B187-C01C5DA6D213}" srcOrd="1" destOrd="0" presId="urn:microsoft.com/office/officeart/2005/8/layout/list1"/>
    <dgm:cxn modelId="{05A83A58-D265-4F8C-9DE1-3E4F919EFB27}" srcId="{B7750735-E5FF-4EFB-80D9-BBD423910D1F}" destId="{1032E95B-AE55-4995-85B8-2DCC7557580D}" srcOrd="1" destOrd="0" parTransId="{541AB968-09FE-45F9-8BF5-F7D2157F0E12}" sibTransId="{1B0705E3-5081-4696-9753-195C65C813FA}"/>
    <dgm:cxn modelId="{BF662BDE-1AA2-4DA2-874E-6C1E15F56194}" type="presOf" srcId="{FE66F5BA-130A-4B38-BB5C-BB0C7B7D8143}" destId="{A4B6D33D-AC5E-417B-AC2B-27EA5C336BA1}" srcOrd="0" destOrd="1" presId="urn:microsoft.com/office/officeart/2005/8/layout/list1"/>
    <dgm:cxn modelId="{6CE05550-CEB6-4D6A-AA67-8B57B7833B80}" srcId="{B7750735-E5FF-4EFB-80D9-BBD423910D1F}" destId="{1AEA8BAB-4BC3-4D92-82D8-E87A45607648}" srcOrd="0" destOrd="0" parTransId="{163DDB50-60B0-46D0-87A9-B4E0C574D388}" sibTransId="{B55F05FE-78C8-4228-BF62-E66F2AB3B5A7}"/>
    <dgm:cxn modelId="{9497C55B-222C-4962-8E15-F645D44833EF}" type="presParOf" srcId="{6483F17A-4423-43A4-B100-1408E077B2C6}" destId="{62293607-7D49-4F70-973A-E2BCA2E5D622}" srcOrd="0" destOrd="0" presId="urn:microsoft.com/office/officeart/2005/8/layout/list1"/>
    <dgm:cxn modelId="{ED8820FF-A6D4-4947-B9EC-AAF2D2475BB1}" type="presParOf" srcId="{62293607-7D49-4F70-973A-E2BCA2E5D622}" destId="{D3A13E8A-B6B0-4E57-8C63-B6B2A5497D5B}" srcOrd="0" destOrd="0" presId="urn:microsoft.com/office/officeart/2005/8/layout/list1"/>
    <dgm:cxn modelId="{D59DEC15-AD24-4534-9DF5-078E8FDA9587}" type="presParOf" srcId="{62293607-7D49-4F70-973A-E2BCA2E5D622}" destId="{3EBFFAFD-DCDB-4AB1-9B5B-236A55164C6D}" srcOrd="1" destOrd="0" presId="urn:microsoft.com/office/officeart/2005/8/layout/list1"/>
    <dgm:cxn modelId="{4881DB85-45F7-4660-9846-D9B191C14659}" type="presParOf" srcId="{6483F17A-4423-43A4-B100-1408E077B2C6}" destId="{4D29689D-BFDD-422A-B2A7-D3C36E2EE97B}" srcOrd="1" destOrd="0" presId="urn:microsoft.com/office/officeart/2005/8/layout/list1"/>
    <dgm:cxn modelId="{9E190C28-01C4-4547-BC86-1C8BB49CFEEC}" type="presParOf" srcId="{6483F17A-4423-43A4-B100-1408E077B2C6}" destId="{A4B6D33D-AC5E-417B-AC2B-27EA5C336BA1}" srcOrd="2" destOrd="0" presId="urn:microsoft.com/office/officeart/2005/8/layout/list1"/>
    <dgm:cxn modelId="{3097F41F-15D1-4802-B571-C94D291FB1F6}" type="presParOf" srcId="{6483F17A-4423-43A4-B100-1408E077B2C6}" destId="{D155EAF0-E08D-4378-8490-C854694C29A3}" srcOrd="3" destOrd="0" presId="urn:microsoft.com/office/officeart/2005/8/layout/list1"/>
    <dgm:cxn modelId="{B95CEDB1-5CBF-4912-898D-765DB9B89531}" type="presParOf" srcId="{6483F17A-4423-43A4-B100-1408E077B2C6}" destId="{03A0C28A-0714-462D-99AF-CAB964664294}" srcOrd="4" destOrd="0" presId="urn:microsoft.com/office/officeart/2005/8/layout/list1"/>
    <dgm:cxn modelId="{42724BDE-0108-446D-9749-B9CB685B901A}" type="presParOf" srcId="{03A0C28A-0714-462D-99AF-CAB964664294}" destId="{3FC6C7C4-BA34-4760-A9E5-5F200AEC483A}" srcOrd="0" destOrd="0" presId="urn:microsoft.com/office/officeart/2005/8/layout/list1"/>
    <dgm:cxn modelId="{40037163-7159-40F7-AF37-F2D83E9EB6D7}" type="presParOf" srcId="{03A0C28A-0714-462D-99AF-CAB964664294}" destId="{5D67B62E-F9BF-44C6-B187-C01C5DA6D213}" srcOrd="1" destOrd="0" presId="urn:microsoft.com/office/officeart/2005/8/layout/list1"/>
    <dgm:cxn modelId="{5052D9C7-14B4-49CB-A762-717D84D71276}" type="presParOf" srcId="{6483F17A-4423-43A4-B100-1408E077B2C6}" destId="{D17ED379-99D9-408F-A7DC-97FB2EFEDA96}" srcOrd="5" destOrd="0" presId="urn:microsoft.com/office/officeart/2005/8/layout/list1"/>
    <dgm:cxn modelId="{BCAC2420-820C-4943-A11D-6A4F6AA33385}" type="presParOf" srcId="{6483F17A-4423-43A4-B100-1408E077B2C6}" destId="{0B9D0BC4-B134-414A-A3E0-CA43A340EB13}"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17014D-58FA-4CE7-AD4D-AB9193863C55}">
      <dsp:nvSpPr>
        <dsp:cNvPr id="0" name=""/>
        <dsp:cNvSpPr/>
      </dsp:nvSpPr>
      <dsp:spPr>
        <a:xfrm>
          <a:off x="1980406" y="661"/>
          <a:ext cx="4167187" cy="2500312"/>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0" tIns="190500" rIns="190500" bIns="190500" numCol="1" spcCol="1270" anchor="ctr" anchorCtr="0">
          <a:noAutofit/>
        </a:bodyPr>
        <a:lstStyle/>
        <a:p>
          <a:pPr lvl="0" algn="ctr" defTabSz="2222500">
            <a:lnSpc>
              <a:spcPct val="90000"/>
            </a:lnSpc>
            <a:spcBef>
              <a:spcPct val="0"/>
            </a:spcBef>
            <a:spcAft>
              <a:spcPct val="35000"/>
            </a:spcAft>
          </a:pPr>
          <a:r>
            <a:rPr lang="en-US" sz="5000" kern="1200" dirty="0" smtClean="0"/>
            <a:t>What’s new for 2025?</a:t>
          </a:r>
          <a:endParaRPr lang="en-US" sz="5000" kern="1200" dirty="0"/>
        </a:p>
      </dsp:txBody>
      <dsp:txXfrm>
        <a:off x="1980406" y="661"/>
        <a:ext cx="4167187" cy="2500312"/>
      </dsp:txXfrm>
    </dsp:sp>
    <dsp:sp modelId="{1A1ABFE7-3C4B-44A8-828F-0105317B3EE9}">
      <dsp:nvSpPr>
        <dsp:cNvPr id="0" name=""/>
        <dsp:cNvSpPr/>
      </dsp:nvSpPr>
      <dsp:spPr>
        <a:xfrm>
          <a:off x="1980406" y="2917692"/>
          <a:ext cx="4167187" cy="2500312"/>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0500" tIns="190500" rIns="190500" bIns="190500" numCol="1" spcCol="1270" anchor="ctr" anchorCtr="0">
          <a:noAutofit/>
        </a:bodyPr>
        <a:lstStyle/>
        <a:p>
          <a:pPr lvl="0" algn="ctr" defTabSz="2222500">
            <a:lnSpc>
              <a:spcPct val="90000"/>
            </a:lnSpc>
            <a:spcBef>
              <a:spcPct val="0"/>
            </a:spcBef>
            <a:spcAft>
              <a:spcPct val="35000"/>
            </a:spcAft>
          </a:pPr>
          <a:r>
            <a:rPr lang="en-US" sz="5000" kern="1200" dirty="0" smtClean="0"/>
            <a:t>Month-by-Month Game Plan</a:t>
          </a:r>
          <a:endParaRPr lang="en-US" sz="5000" kern="1200" dirty="0"/>
        </a:p>
      </dsp:txBody>
      <dsp:txXfrm>
        <a:off x="1980406" y="2917692"/>
        <a:ext cx="4167187" cy="250031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B41C7F-F10B-48E1-8377-DBB120E747A7}">
      <dsp:nvSpPr>
        <dsp:cNvPr id="0" name=""/>
        <dsp:cNvSpPr/>
      </dsp:nvSpPr>
      <dsp:spPr>
        <a:xfrm>
          <a:off x="0" y="245314"/>
          <a:ext cx="8128000" cy="680400"/>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30823" tIns="333248" rIns="630823" bIns="113792"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t>Incorporate study strategies that helped into your routine</a:t>
          </a:r>
          <a:endParaRPr lang="en-US" sz="1600" kern="1200" dirty="0"/>
        </a:p>
      </dsp:txBody>
      <dsp:txXfrm>
        <a:off x="0" y="245314"/>
        <a:ext cx="8128000" cy="680400"/>
      </dsp:txXfrm>
    </dsp:sp>
    <dsp:sp modelId="{84892259-0F8C-46BC-B038-CEBA3A4232D8}">
      <dsp:nvSpPr>
        <dsp:cNvPr id="0" name=""/>
        <dsp:cNvSpPr/>
      </dsp:nvSpPr>
      <dsp:spPr>
        <a:xfrm>
          <a:off x="406400" y="9154"/>
          <a:ext cx="5689600" cy="47232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lvl="0" algn="l" defTabSz="711200">
            <a:lnSpc>
              <a:spcPct val="90000"/>
            </a:lnSpc>
            <a:spcBef>
              <a:spcPct val="0"/>
            </a:spcBef>
            <a:spcAft>
              <a:spcPct val="35000"/>
            </a:spcAft>
          </a:pPr>
          <a:r>
            <a:rPr lang="en-US" sz="1600" kern="1200" dirty="0" smtClean="0"/>
            <a:t>Leverage Successes</a:t>
          </a:r>
          <a:endParaRPr lang="en-US" sz="1600" kern="1200" dirty="0"/>
        </a:p>
      </dsp:txBody>
      <dsp:txXfrm>
        <a:off x="429457" y="32211"/>
        <a:ext cx="5643486" cy="426206"/>
      </dsp:txXfrm>
    </dsp:sp>
    <dsp:sp modelId="{E56B507F-6A94-4B65-994E-8F5B534EB321}">
      <dsp:nvSpPr>
        <dsp:cNvPr id="0" name=""/>
        <dsp:cNvSpPr/>
      </dsp:nvSpPr>
      <dsp:spPr>
        <a:xfrm>
          <a:off x="0" y="1248274"/>
          <a:ext cx="8128000" cy="680400"/>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30823" tIns="333248" rIns="630823" bIns="113792"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t>Preview upcoming topics so that you come to class prepared with questions</a:t>
          </a:r>
          <a:endParaRPr lang="en-US" sz="1600" kern="1200" dirty="0"/>
        </a:p>
      </dsp:txBody>
      <dsp:txXfrm>
        <a:off x="0" y="1248274"/>
        <a:ext cx="8128000" cy="680400"/>
      </dsp:txXfrm>
    </dsp:sp>
    <dsp:sp modelId="{30AB45D2-D287-4B83-8DAE-D62A4B88B7C1}">
      <dsp:nvSpPr>
        <dsp:cNvPr id="0" name=""/>
        <dsp:cNvSpPr/>
      </dsp:nvSpPr>
      <dsp:spPr>
        <a:xfrm>
          <a:off x="406400" y="1012114"/>
          <a:ext cx="5689600" cy="47232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lvl="0" algn="l" defTabSz="711200">
            <a:lnSpc>
              <a:spcPct val="90000"/>
            </a:lnSpc>
            <a:spcBef>
              <a:spcPct val="0"/>
            </a:spcBef>
            <a:spcAft>
              <a:spcPct val="35000"/>
            </a:spcAft>
          </a:pPr>
          <a:r>
            <a:rPr lang="en-US" sz="1600" kern="1200" dirty="0" smtClean="0"/>
            <a:t>Stay Ahead</a:t>
          </a:r>
          <a:endParaRPr lang="en-US" sz="1600" kern="1200" dirty="0"/>
        </a:p>
      </dsp:txBody>
      <dsp:txXfrm>
        <a:off x="429457" y="1035171"/>
        <a:ext cx="5643486" cy="426206"/>
      </dsp:txXfrm>
    </dsp:sp>
    <dsp:sp modelId="{5C9F051C-283C-464C-84F5-11752DD28D9F}">
      <dsp:nvSpPr>
        <dsp:cNvPr id="0" name=""/>
        <dsp:cNvSpPr/>
      </dsp:nvSpPr>
      <dsp:spPr>
        <a:xfrm>
          <a:off x="0" y="2251234"/>
          <a:ext cx="8128000" cy="932400"/>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30823" tIns="333248" rIns="630823" bIns="113792"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t>Helps with retention now for tests and quizzes</a:t>
          </a:r>
          <a:endParaRPr lang="en-US" sz="1600" kern="1200" dirty="0"/>
        </a:p>
        <a:p>
          <a:pPr marL="171450" lvl="1" indent="-171450" algn="l" defTabSz="711200">
            <a:lnSpc>
              <a:spcPct val="90000"/>
            </a:lnSpc>
            <a:spcBef>
              <a:spcPct val="0"/>
            </a:spcBef>
            <a:spcAft>
              <a:spcPct val="15000"/>
            </a:spcAft>
            <a:buChar char="••"/>
          </a:pPr>
          <a:r>
            <a:rPr lang="en-US" sz="1600" kern="1200" dirty="0" smtClean="0"/>
            <a:t>Helps with exam prep later</a:t>
          </a:r>
          <a:endParaRPr lang="en-US" sz="1600" kern="1200" dirty="0"/>
        </a:p>
      </dsp:txBody>
      <dsp:txXfrm>
        <a:off x="0" y="2251234"/>
        <a:ext cx="8128000" cy="932400"/>
      </dsp:txXfrm>
    </dsp:sp>
    <dsp:sp modelId="{06E8AF50-48B6-430B-96AD-9503A7562082}">
      <dsp:nvSpPr>
        <dsp:cNvPr id="0" name=""/>
        <dsp:cNvSpPr/>
      </dsp:nvSpPr>
      <dsp:spPr>
        <a:xfrm>
          <a:off x="406400" y="2015074"/>
          <a:ext cx="5689600" cy="47232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lvl="0" algn="l" defTabSz="711200">
            <a:lnSpc>
              <a:spcPct val="90000"/>
            </a:lnSpc>
            <a:spcBef>
              <a:spcPct val="0"/>
            </a:spcBef>
            <a:spcAft>
              <a:spcPct val="35000"/>
            </a:spcAft>
          </a:pPr>
          <a:r>
            <a:rPr lang="en-US" sz="1600" kern="1200" dirty="0" smtClean="0"/>
            <a:t>Take REALLY Good Notes</a:t>
          </a:r>
          <a:endParaRPr lang="en-US" sz="1600" kern="1200" dirty="0"/>
        </a:p>
      </dsp:txBody>
      <dsp:txXfrm>
        <a:off x="429457" y="2038131"/>
        <a:ext cx="5643486" cy="426206"/>
      </dsp:txXfrm>
    </dsp:sp>
    <dsp:sp modelId="{493EFA1C-678F-4AAE-98A4-EDE40304CE18}">
      <dsp:nvSpPr>
        <dsp:cNvPr id="0" name=""/>
        <dsp:cNvSpPr/>
      </dsp:nvSpPr>
      <dsp:spPr>
        <a:xfrm>
          <a:off x="0" y="3506194"/>
          <a:ext cx="8128000" cy="907200"/>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30823" tIns="333248" rIns="630823" bIns="113792" numCol="1" spcCol="1270" anchor="t" anchorCtr="0">
          <a:noAutofit/>
        </a:bodyPr>
        <a:lstStyle/>
        <a:p>
          <a:pPr marL="171450" lvl="1" indent="-171450" algn="l" defTabSz="711200">
            <a:lnSpc>
              <a:spcPct val="90000"/>
            </a:lnSpc>
            <a:spcBef>
              <a:spcPct val="0"/>
            </a:spcBef>
            <a:spcAft>
              <a:spcPct val="15000"/>
            </a:spcAft>
            <a:buChar char="••"/>
          </a:pPr>
          <a:r>
            <a:rPr lang="en-US" sz="1600" kern="1200" dirty="0" smtClean="0"/>
            <a:t>Plan to spend about half an hour per subject per day reviewing material and previewing upcoming topics</a:t>
          </a:r>
          <a:endParaRPr lang="en-US" sz="1600" kern="1200" dirty="0"/>
        </a:p>
      </dsp:txBody>
      <dsp:txXfrm>
        <a:off x="0" y="3506194"/>
        <a:ext cx="8128000" cy="907200"/>
      </dsp:txXfrm>
    </dsp:sp>
    <dsp:sp modelId="{BE9313E4-D79B-4E4A-92E2-69592538BCFF}">
      <dsp:nvSpPr>
        <dsp:cNvPr id="0" name=""/>
        <dsp:cNvSpPr/>
      </dsp:nvSpPr>
      <dsp:spPr>
        <a:xfrm>
          <a:off x="406400" y="3270034"/>
          <a:ext cx="5689600" cy="47232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lvl="0" algn="l" defTabSz="711200">
            <a:lnSpc>
              <a:spcPct val="90000"/>
            </a:lnSpc>
            <a:spcBef>
              <a:spcPct val="0"/>
            </a:spcBef>
            <a:spcAft>
              <a:spcPct val="35000"/>
            </a:spcAft>
          </a:pPr>
          <a:r>
            <a:rPr lang="en-US" sz="1600" kern="1200" dirty="0" smtClean="0"/>
            <a:t>Schedule Study Sessions</a:t>
          </a:r>
          <a:endParaRPr lang="en-US" sz="1600" kern="1200" dirty="0"/>
        </a:p>
      </dsp:txBody>
      <dsp:txXfrm>
        <a:off x="429457" y="3293091"/>
        <a:ext cx="5643486" cy="426206"/>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B41C7F-F10B-48E1-8377-DBB120E747A7}">
      <dsp:nvSpPr>
        <dsp:cNvPr id="0" name=""/>
        <dsp:cNvSpPr/>
      </dsp:nvSpPr>
      <dsp:spPr>
        <a:xfrm>
          <a:off x="0" y="461269"/>
          <a:ext cx="8128000" cy="392805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30823" tIns="604012" rIns="630823" bIns="206248" numCol="1" spcCol="1270" anchor="t" anchorCtr="0">
          <a:noAutofit/>
        </a:bodyPr>
        <a:lstStyle/>
        <a:p>
          <a:pPr marL="285750" lvl="1" indent="-285750" algn="l" defTabSz="1289050">
            <a:lnSpc>
              <a:spcPct val="90000"/>
            </a:lnSpc>
            <a:spcBef>
              <a:spcPct val="0"/>
            </a:spcBef>
            <a:spcAft>
              <a:spcPct val="15000"/>
            </a:spcAft>
            <a:buChar char="••"/>
          </a:pPr>
          <a:r>
            <a:rPr lang="en-US" sz="2900" kern="1200" dirty="0" smtClean="0"/>
            <a:t>How many AP exams will you take?</a:t>
          </a:r>
          <a:endParaRPr lang="en-US" sz="2900" kern="1200" dirty="0"/>
        </a:p>
        <a:p>
          <a:pPr marL="285750" lvl="1" indent="-285750" algn="l" defTabSz="1289050">
            <a:lnSpc>
              <a:spcPct val="90000"/>
            </a:lnSpc>
            <a:spcBef>
              <a:spcPct val="0"/>
            </a:spcBef>
            <a:spcAft>
              <a:spcPct val="15000"/>
            </a:spcAft>
            <a:buChar char="••"/>
          </a:pPr>
          <a:r>
            <a:rPr lang="en-US" sz="2900" kern="1200" dirty="0" smtClean="0"/>
            <a:t>For each subject:</a:t>
          </a:r>
          <a:endParaRPr lang="en-US" sz="2900" kern="1200" dirty="0"/>
        </a:p>
        <a:p>
          <a:pPr marL="571500" lvl="2" indent="-285750" algn="l" defTabSz="1289050">
            <a:lnSpc>
              <a:spcPct val="90000"/>
            </a:lnSpc>
            <a:spcBef>
              <a:spcPct val="0"/>
            </a:spcBef>
            <a:spcAft>
              <a:spcPct val="15000"/>
            </a:spcAft>
            <a:buChar char="••"/>
          </a:pPr>
          <a:r>
            <a:rPr lang="en-US" sz="2900" kern="1200" dirty="0" smtClean="0"/>
            <a:t>Make a list of topics on the exam—College Board Course at a Glance are really helpful with this</a:t>
          </a:r>
          <a:endParaRPr lang="en-US" sz="2900" kern="1200" dirty="0"/>
        </a:p>
        <a:p>
          <a:pPr marL="571500" lvl="2" indent="-285750" algn="l" defTabSz="1289050">
            <a:lnSpc>
              <a:spcPct val="90000"/>
            </a:lnSpc>
            <a:spcBef>
              <a:spcPct val="0"/>
            </a:spcBef>
            <a:spcAft>
              <a:spcPct val="15000"/>
            </a:spcAft>
            <a:buChar char="••"/>
          </a:pPr>
          <a:r>
            <a:rPr lang="en-US" sz="2900" kern="1200" dirty="0" smtClean="0"/>
            <a:t>For each topic, rate your confidence—be honest with yourself!</a:t>
          </a:r>
          <a:endParaRPr lang="en-US" sz="2900" kern="1200" dirty="0"/>
        </a:p>
      </dsp:txBody>
      <dsp:txXfrm>
        <a:off x="0" y="461269"/>
        <a:ext cx="8128000" cy="3928050"/>
      </dsp:txXfrm>
    </dsp:sp>
    <dsp:sp modelId="{84892259-0F8C-46BC-B038-CEBA3A4232D8}">
      <dsp:nvSpPr>
        <dsp:cNvPr id="0" name=""/>
        <dsp:cNvSpPr/>
      </dsp:nvSpPr>
      <dsp:spPr>
        <a:xfrm>
          <a:off x="406400" y="33229"/>
          <a:ext cx="5689600" cy="85608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lvl="0" algn="l" defTabSz="1289050">
            <a:lnSpc>
              <a:spcPct val="90000"/>
            </a:lnSpc>
            <a:spcBef>
              <a:spcPct val="0"/>
            </a:spcBef>
            <a:spcAft>
              <a:spcPct val="35000"/>
            </a:spcAft>
          </a:pPr>
          <a:r>
            <a:rPr lang="en-US" sz="2900" kern="1200" dirty="0" smtClean="0"/>
            <a:t>Determine the Scope of Work</a:t>
          </a:r>
          <a:endParaRPr lang="en-US" sz="2900" kern="1200" dirty="0"/>
        </a:p>
      </dsp:txBody>
      <dsp:txXfrm>
        <a:off x="448190" y="75019"/>
        <a:ext cx="5606020" cy="77250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B41C7F-F10B-48E1-8377-DBB120E747A7}">
      <dsp:nvSpPr>
        <dsp:cNvPr id="0" name=""/>
        <dsp:cNvSpPr/>
      </dsp:nvSpPr>
      <dsp:spPr>
        <a:xfrm>
          <a:off x="0" y="1006714"/>
          <a:ext cx="8128000" cy="282240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30823" tIns="583184" rIns="630823" bIns="199136" numCol="1" spcCol="1270" anchor="t" anchorCtr="0">
          <a:noAutofit/>
        </a:bodyPr>
        <a:lstStyle/>
        <a:p>
          <a:pPr marL="285750" lvl="1" indent="-285750" algn="l" defTabSz="1244600">
            <a:lnSpc>
              <a:spcPct val="90000"/>
            </a:lnSpc>
            <a:spcBef>
              <a:spcPct val="0"/>
            </a:spcBef>
            <a:spcAft>
              <a:spcPct val="15000"/>
            </a:spcAft>
            <a:buChar char="••"/>
          </a:pPr>
          <a:r>
            <a:rPr lang="en-US" sz="2800" kern="1200" dirty="0" smtClean="0"/>
            <a:t>How often will you be able to focus on AP exam prep</a:t>
          </a:r>
          <a:r>
            <a:rPr lang="en-US" sz="2800" i="1" kern="1200" dirty="0" smtClean="0"/>
            <a:t> while still keeping your grades up</a:t>
          </a:r>
          <a:r>
            <a:rPr lang="en-US" sz="2800" i="0" kern="1200" dirty="0" smtClean="0"/>
            <a:t>?</a:t>
          </a:r>
          <a:endParaRPr lang="en-US" sz="2800" kern="1200" dirty="0"/>
        </a:p>
        <a:p>
          <a:pPr marL="285750" lvl="1" indent="-285750" algn="l" defTabSz="1244600">
            <a:lnSpc>
              <a:spcPct val="90000"/>
            </a:lnSpc>
            <a:spcBef>
              <a:spcPct val="0"/>
            </a:spcBef>
            <a:spcAft>
              <a:spcPct val="15000"/>
            </a:spcAft>
            <a:buChar char="••"/>
          </a:pPr>
          <a:r>
            <a:rPr lang="en-US" sz="2800" kern="1200" dirty="0" smtClean="0"/>
            <a:t>How will you break up the topics you need to cover across the number of study sessions you’ll have available?</a:t>
          </a:r>
          <a:endParaRPr lang="en-US" sz="2800" kern="1200" dirty="0"/>
        </a:p>
      </dsp:txBody>
      <dsp:txXfrm>
        <a:off x="0" y="1006714"/>
        <a:ext cx="8128000" cy="2822400"/>
      </dsp:txXfrm>
    </dsp:sp>
    <dsp:sp modelId="{84892259-0F8C-46BC-B038-CEBA3A4232D8}">
      <dsp:nvSpPr>
        <dsp:cNvPr id="0" name=""/>
        <dsp:cNvSpPr/>
      </dsp:nvSpPr>
      <dsp:spPr>
        <a:xfrm>
          <a:off x="406400" y="593434"/>
          <a:ext cx="5689600" cy="82656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lvl="0" algn="l" defTabSz="1244600">
            <a:lnSpc>
              <a:spcPct val="90000"/>
            </a:lnSpc>
            <a:spcBef>
              <a:spcPct val="0"/>
            </a:spcBef>
            <a:spcAft>
              <a:spcPct val="35000"/>
            </a:spcAft>
          </a:pPr>
          <a:r>
            <a:rPr lang="en-US" sz="2800" kern="1200" dirty="0" smtClean="0"/>
            <a:t>Create a Big Picture Study Timeline</a:t>
          </a:r>
          <a:endParaRPr lang="en-US" sz="2800" kern="1200" dirty="0"/>
        </a:p>
      </dsp:txBody>
      <dsp:txXfrm>
        <a:off x="446749" y="633783"/>
        <a:ext cx="5608902" cy="745862"/>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B41C7F-F10B-48E1-8377-DBB120E747A7}">
      <dsp:nvSpPr>
        <dsp:cNvPr id="0" name=""/>
        <dsp:cNvSpPr/>
      </dsp:nvSpPr>
      <dsp:spPr>
        <a:xfrm>
          <a:off x="0" y="561259"/>
          <a:ext cx="8128000" cy="384615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30823" tIns="770636" rIns="630823" bIns="263144" numCol="1" spcCol="1270" anchor="t" anchorCtr="0">
          <a:noAutofit/>
        </a:bodyPr>
        <a:lstStyle/>
        <a:p>
          <a:pPr marL="285750" lvl="1" indent="-285750" algn="l" defTabSz="1644650">
            <a:lnSpc>
              <a:spcPct val="90000"/>
            </a:lnSpc>
            <a:spcBef>
              <a:spcPct val="0"/>
            </a:spcBef>
            <a:spcAft>
              <a:spcPct val="15000"/>
            </a:spcAft>
            <a:buChar char="••"/>
          </a:pPr>
          <a:r>
            <a:rPr lang="en-US" sz="3700" kern="1200" dirty="0" smtClean="0"/>
            <a:t>Class resources: notes, study sheets, old tests</a:t>
          </a:r>
          <a:endParaRPr lang="en-US" sz="3700" kern="1200" dirty="0"/>
        </a:p>
        <a:p>
          <a:pPr marL="285750" lvl="1" indent="-285750" algn="l" defTabSz="1644650">
            <a:lnSpc>
              <a:spcPct val="90000"/>
            </a:lnSpc>
            <a:spcBef>
              <a:spcPct val="0"/>
            </a:spcBef>
            <a:spcAft>
              <a:spcPct val="15000"/>
            </a:spcAft>
            <a:buChar char="••"/>
          </a:pPr>
          <a:r>
            <a:rPr lang="en-US" sz="3700" kern="1200" dirty="0" smtClean="0"/>
            <a:t>AP exam prep books</a:t>
          </a:r>
          <a:endParaRPr lang="en-US" sz="3700" kern="1200" dirty="0"/>
        </a:p>
        <a:p>
          <a:pPr marL="285750" lvl="1" indent="-285750" algn="l" defTabSz="1644650">
            <a:lnSpc>
              <a:spcPct val="90000"/>
            </a:lnSpc>
            <a:spcBef>
              <a:spcPct val="0"/>
            </a:spcBef>
            <a:spcAft>
              <a:spcPct val="15000"/>
            </a:spcAft>
            <a:buChar char="••"/>
          </a:pPr>
          <a:r>
            <a:rPr lang="en-US" sz="3700" kern="1200" dirty="0" smtClean="0"/>
            <a:t>Support system: study buddies, tutors, etc.</a:t>
          </a:r>
          <a:endParaRPr lang="en-US" sz="3700" kern="1200" dirty="0"/>
        </a:p>
      </dsp:txBody>
      <dsp:txXfrm>
        <a:off x="0" y="561259"/>
        <a:ext cx="8128000" cy="3846150"/>
      </dsp:txXfrm>
    </dsp:sp>
    <dsp:sp modelId="{84892259-0F8C-46BC-B038-CEBA3A4232D8}">
      <dsp:nvSpPr>
        <dsp:cNvPr id="0" name=""/>
        <dsp:cNvSpPr/>
      </dsp:nvSpPr>
      <dsp:spPr>
        <a:xfrm>
          <a:off x="406400" y="15139"/>
          <a:ext cx="5689600" cy="109224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lvl="0" algn="l" defTabSz="1644650">
            <a:lnSpc>
              <a:spcPct val="90000"/>
            </a:lnSpc>
            <a:spcBef>
              <a:spcPct val="0"/>
            </a:spcBef>
            <a:spcAft>
              <a:spcPct val="35000"/>
            </a:spcAft>
          </a:pPr>
          <a:r>
            <a:rPr lang="en-US" sz="3700" kern="1200" dirty="0" smtClean="0"/>
            <a:t>Gather Resources</a:t>
          </a:r>
          <a:endParaRPr lang="en-US" sz="3700" kern="1200" dirty="0"/>
        </a:p>
      </dsp:txBody>
      <dsp:txXfrm>
        <a:off x="459719" y="68458"/>
        <a:ext cx="5582962" cy="985602"/>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CB4001-5887-42CC-8E25-44E248A0122A}">
      <dsp:nvSpPr>
        <dsp:cNvPr id="0" name=""/>
        <dsp:cNvSpPr/>
      </dsp:nvSpPr>
      <dsp:spPr>
        <a:xfrm>
          <a:off x="0" y="1815138"/>
          <a:ext cx="8128000" cy="224595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30823" tIns="645668" rIns="630823" bIns="220472" numCol="1" spcCol="1270" anchor="t" anchorCtr="0">
          <a:noAutofit/>
        </a:bodyPr>
        <a:lstStyle/>
        <a:p>
          <a:pPr marL="285750" lvl="1" indent="-285750" algn="l" defTabSz="1377950">
            <a:lnSpc>
              <a:spcPct val="90000"/>
            </a:lnSpc>
            <a:spcBef>
              <a:spcPct val="0"/>
            </a:spcBef>
            <a:spcAft>
              <a:spcPct val="15000"/>
            </a:spcAft>
            <a:buChar char="••"/>
          </a:pPr>
          <a:r>
            <a:rPr lang="en-US" sz="3100" kern="1200" dirty="0" smtClean="0"/>
            <a:t>How are you doing in class?</a:t>
          </a:r>
          <a:endParaRPr lang="en-US" sz="3100" kern="1200" dirty="0"/>
        </a:p>
        <a:p>
          <a:pPr marL="285750" lvl="1" indent="-285750" algn="l" defTabSz="1377950">
            <a:lnSpc>
              <a:spcPct val="90000"/>
            </a:lnSpc>
            <a:spcBef>
              <a:spcPct val="0"/>
            </a:spcBef>
            <a:spcAft>
              <a:spcPct val="15000"/>
            </a:spcAft>
            <a:buChar char="••"/>
          </a:pPr>
          <a:r>
            <a:rPr lang="en-US" sz="3100" kern="1200" dirty="0" smtClean="0"/>
            <a:t>Does your study timeline still work for you?</a:t>
          </a:r>
          <a:endParaRPr lang="en-US" sz="3100" kern="1200" dirty="0"/>
        </a:p>
      </dsp:txBody>
      <dsp:txXfrm>
        <a:off x="0" y="1815138"/>
        <a:ext cx="8128000" cy="2245950"/>
      </dsp:txXfrm>
    </dsp:sp>
    <dsp:sp modelId="{ECD758E6-53ED-4B92-85D9-CF2E5D9E6AC3}">
      <dsp:nvSpPr>
        <dsp:cNvPr id="0" name=""/>
        <dsp:cNvSpPr/>
      </dsp:nvSpPr>
      <dsp:spPr>
        <a:xfrm>
          <a:off x="406400" y="1357578"/>
          <a:ext cx="5689600" cy="9151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lvl="0" algn="l" defTabSz="1377950">
            <a:lnSpc>
              <a:spcPct val="90000"/>
            </a:lnSpc>
            <a:spcBef>
              <a:spcPct val="0"/>
            </a:spcBef>
            <a:spcAft>
              <a:spcPct val="35000"/>
            </a:spcAft>
          </a:pPr>
          <a:r>
            <a:rPr lang="en-US" sz="3100" kern="1200" dirty="0" smtClean="0"/>
            <a:t>Reevaluate Your Big Picture Plan</a:t>
          </a:r>
          <a:endParaRPr lang="en-US" sz="3100" kern="1200" dirty="0"/>
        </a:p>
      </dsp:txBody>
      <dsp:txXfrm>
        <a:off x="451072" y="1402250"/>
        <a:ext cx="5600256" cy="825776"/>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EE4224-10F6-40FE-A8A6-9F0CFAE705EB}">
      <dsp:nvSpPr>
        <dsp:cNvPr id="0" name=""/>
        <dsp:cNvSpPr/>
      </dsp:nvSpPr>
      <dsp:spPr>
        <a:xfrm>
          <a:off x="0" y="2121881"/>
          <a:ext cx="8128000" cy="1573424"/>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30823" tIns="562356" rIns="630823" bIns="192024" numCol="1" spcCol="1270" anchor="t" anchorCtr="0">
          <a:noAutofit/>
        </a:bodyPr>
        <a:lstStyle/>
        <a:p>
          <a:pPr marL="228600" lvl="1" indent="-228600" algn="l" defTabSz="1200150">
            <a:lnSpc>
              <a:spcPct val="90000"/>
            </a:lnSpc>
            <a:spcBef>
              <a:spcPct val="0"/>
            </a:spcBef>
            <a:spcAft>
              <a:spcPct val="15000"/>
            </a:spcAft>
            <a:buChar char="••"/>
          </a:pPr>
          <a:r>
            <a:rPr lang="en-US" sz="2700" kern="1200" dirty="0" smtClean="0"/>
            <a:t>Commit to your study schedule</a:t>
          </a:r>
          <a:endParaRPr lang="en-US" sz="2700" kern="1200" dirty="0"/>
        </a:p>
        <a:p>
          <a:pPr marL="228600" lvl="1" indent="-228600" algn="l" defTabSz="1200150">
            <a:lnSpc>
              <a:spcPct val="90000"/>
            </a:lnSpc>
            <a:spcBef>
              <a:spcPct val="0"/>
            </a:spcBef>
            <a:spcAft>
              <a:spcPct val="15000"/>
            </a:spcAft>
            <a:buChar char="••"/>
          </a:pPr>
          <a:r>
            <a:rPr lang="en-US" sz="2700" kern="1200" smtClean="0"/>
            <a:t>Be realistic</a:t>
          </a:r>
          <a:endParaRPr lang="en-US" sz="2700" kern="1200" dirty="0"/>
        </a:p>
      </dsp:txBody>
      <dsp:txXfrm>
        <a:off x="0" y="2121881"/>
        <a:ext cx="8128000" cy="1573424"/>
      </dsp:txXfrm>
    </dsp:sp>
    <dsp:sp modelId="{9E6B6B9A-4FFB-4B7E-9665-9E3F70B08988}">
      <dsp:nvSpPr>
        <dsp:cNvPr id="0" name=""/>
        <dsp:cNvSpPr/>
      </dsp:nvSpPr>
      <dsp:spPr>
        <a:xfrm>
          <a:off x="406400" y="1723361"/>
          <a:ext cx="5689600" cy="79704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lvl="0" algn="l" defTabSz="1200150">
            <a:lnSpc>
              <a:spcPct val="90000"/>
            </a:lnSpc>
            <a:spcBef>
              <a:spcPct val="0"/>
            </a:spcBef>
            <a:spcAft>
              <a:spcPct val="35000"/>
            </a:spcAft>
          </a:pPr>
          <a:r>
            <a:rPr lang="en-US" sz="2700" kern="1200" dirty="0" smtClean="0"/>
            <a:t>Add Study Sessions to Your Schedule</a:t>
          </a:r>
          <a:endParaRPr lang="en-US" sz="2700" kern="1200" dirty="0"/>
        </a:p>
      </dsp:txBody>
      <dsp:txXfrm>
        <a:off x="445308" y="1762269"/>
        <a:ext cx="5611784" cy="719224"/>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2A9C93-19BE-40A6-ADB2-C96834553EB5}">
      <dsp:nvSpPr>
        <dsp:cNvPr id="0" name=""/>
        <dsp:cNvSpPr/>
      </dsp:nvSpPr>
      <dsp:spPr>
        <a:xfrm>
          <a:off x="0" y="601323"/>
          <a:ext cx="8128000" cy="29484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30823" tIns="812292" rIns="630823" bIns="277368" numCol="1" spcCol="1270" anchor="t" anchorCtr="0">
          <a:noAutofit/>
        </a:bodyPr>
        <a:lstStyle/>
        <a:p>
          <a:pPr marL="285750" lvl="1" indent="-285750" algn="l" defTabSz="1733550">
            <a:lnSpc>
              <a:spcPct val="90000"/>
            </a:lnSpc>
            <a:spcBef>
              <a:spcPct val="0"/>
            </a:spcBef>
            <a:spcAft>
              <a:spcPct val="15000"/>
            </a:spcAft>
            <a:buChar char="••"/>
          </a:pPr>
          <a:r>
            <a:rPr lang="en-US" sz="3900" kern="1200" dirty="0" smtClean="0"/>
            <a:t>WHAT will you study?</a:t>
          </a:r>
          <a:endParaRPr lang="en-US" sz="3900" kern="1200" dirty="0"/>
        </a:p>
        <a:p>
          <a:pPr marL="285750" lvl="1" indent="-285750" algn="l" defTabSz="1733550">
            <a:lnSpc>
              <a:spcPct val="90000"/>
            </a:lnSpc>
            <a:spcBef>
              <a:spcPct val="0"/>
            </a:spcBef>
            <a:spcAft>
              <a:spcPct val="15000"/>
            </a:spcAft>
            <a:buChar char="••"/>
          </a:pPr>
          <a:r>
            <a:rPr lang="en-US" sz="3900" kern="1200" dirty="0" smtClean="0"/>
            <a:t>HOW will you study it?</a:t>
          </a:r>
          <a:endParaRPr lang="en-US" sz="3900" kern="1200" dirty="0"/>
        </a:p>
        <a:p>
          <a:pPr marL="285750" lvl="1" indent="-285750" algn="l" defTabSz="1733550">
            <a:lnSpc>
              <a:spcPct val="90000"/>
            </a:lnSpc>
            <a:spcBef>
              <a:spcPct val="0"/>
            </a:spcBef>
            <a:spcAft>
              <a:spcPct val="15000"/>
            </a:spcAft>
            <a:buChar char="••"/>
          </a:pPr>
          <a:r>
            <a:rPr lang="en-US" sz="3900" kern="1200" dirty="0" smtClean="0"/>
            <a:t>WHAT is “success”?</a:t>
          </a:r>
          <a:endParaRPr lang="en-US" sz="3900" kern="1200" dirty="0"/>
        </a:p>
      </dsp:txBody>
      <dsp:txXfrm>
        <a:off x="0" y="601323"/>
        <a:ext cx="8128000" cy="2948400"/>
      </dsp:txXfrm>
    </dsp:sp>
    <dsp:sp modelId="{73584282-58ED-401F-8C4E-9997B9043302}">
      <dsp:nvSpPr>
        <dsp:cNvPr id="0" name=""/>
        <dsp:cNvSpPr/>
      </dsp:nvSpPr>
      <dsp:spPr>
        <a:xfrm>
          <a:off x="406400" y="25683"/>
          <a:ext cx="5689600" cy="11512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lvl="0" algn="l" defTabSz="1733550">
            <a:lnSpc>
              <a:spcPct val="90000"/>
            </a:lnSpc>
            <a:spcBef>
              <a:spcPct val="0"/>
            </a:spcBef>
            <a:spcAft>
              <a:spcPct val="35000"/>
            </a:spcAft>
          </a:pPr>
          <a:r>
            <a:rPr lang="en-US" sz="3900" kern="1200" dirty="0" smtClean="0"/>
            <a:t>Plan for Each Session</a:t>
          </a:r>
          <a:endParaRPr lang="en-US" sz="3900" kern="1200" dirty="0"/>
        </a:p>
      </dsp:txBody>
      <dsp:txXfrm>
        <a:off x="462601" y="81884"/>
        <a:ext cx="5577198" cy="1038878"/>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041B43-9CB7-42BB-9798-2F10A697D618}">
      <dsp:nvSpPr>
        <dsp:cNvPr id="0" name=""/>
        <dsp:cNvSpPr/>
      </dsp:nvSpPr>
      <dsp:spPr>
        <a:xfrm>
          <a:off x="992" y="919419"/>
          <a:ext cx="3869531" cy="2321718"/>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8120" tIns="198120" rIns="198120" bIns="198120" numCol="1" spcCol="1270" anchor="ctr" anchorCtr="0">
          <a:noAutofit/>
        </a:bodyPr>
        <a:lstStyle/>
        <a:p>
          <a:pPr lvl="0" algn="ctr" defTabSz="2311400">
            <a:lnSpc>
              <a:spcPct val="90000"/>
            </a:lnSpc>
            <a:spcBef>
              <a:spcPct val="0"/>
            </a:spcBef>
            <a:spcAft>
              <a:spcPct val="35000"/>
            </a:spcAft>
          </a:pPr>
          <a:r>
            <a:rPr lang="en-US" sz="5200" kern="1200" dirty="0" smtClean="0"/>
            <a:t>Review EVERYTHING</a:t>
          </a:r>
          <a:endParaRPr lang="en-US" sz="5200" kern="1200" dirty="0"/>
        </a:p>
      </dsp:txBody>
      <dsp:txXfrm>
        <a:off x="992" y="919419"/>
        <a:ext cx="3869531" cy="2321718"/>
      </dsp:txXfrm>
    </dsp:sp>
    <dsp:sp modelId="{A60BA21B-CEB6-47AE-B6B7-922483B9CD3A}">
      <dsp:nvSpPr>
        <dsp:cNvPr id="0" name=""/>
        <dsp:cNvSpPr/>
      </dsp:nvSpPr>
      <dsp:spPr>
        <a:xfrm>
          <a:off x="4257476" y="919419"/>
          <a:ext cx="3869531" cy="2321718"/>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8120" tIns="198120" rIns="198120" bIns="198120" numCol="1" spcCol="1270" anchor="ctr" anchorCtr="0">
          <a:noAutofit/>
        </a:bodyPr>
        <a:lstStyle/>
        <a:p>
          <a:pPr lvl="0" algn="ctr" defTabSz="2311400">
            <a:lnSpc>
              <a:spcPct val="90000"/>
            </a:lnSpc>
            <a:spcBef>
              <a:spcPct val="0"/>
            </a:spcBef>
            <a:spcAft>
              <a:spcPct val="35000"/>
            </a:spcAft>
          </a:pPr>
          <a:r>
            <a:rPr lang="en-US" sz="5200" kern="1200" dirty="0" smtClean="0"/>
            <a:t>Study ACTIVELY</a:t>
          </a:r>
          <a:endParaRPr lang="en-US" sz="5200" kern="1200" dirty="0"/>
        </a:p>
      </dsp:txBody>
      <dsp:txXfrm>
        <a:off x="4257476" y="919419"/>
        <a:ext cx="3869531" cy="2321718"/>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7E061C-3AAA-4768-8D31-21F4A59C3C10}">
      <dsp:nvSpPr>
        <dsp:cNvPr id="0" name=""/>
        <dsp:cNvSpPr/>
      </dsp:nvSpPr>
      <dsp:spPr>
        <a:xfrm>
          <a:off x="0" y="729912"/>
          <a:ext cx="8128000" cy="3288600"/>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30823" tIns="749808" rIns="630823" bIns="256032" numCol="1" spcCol="1270" anchor="t" anchorCtr="0">
          <a:noAutofit/>
        </a:bodyPr>
        <a:lstStyle/>
        <a:p>
          <a:pPr marL="285750" lvl="1" indent="-285750" algn="l" defTabSz="1600200">
            <a:lnSpc>
              <a:spcPct val="90000"/>
            </a:lnSpc>
            <a:spcBef>
              <a:spcPct val="0"/>
            </a:spcBef>
            <a:spcAft>
              <a:spcPct val="15000"/>
            </a:spcAft>
            <a:buChar char="••"/>
          </a:pPr>
          <a:r>
            <a:rPr lang="en-US" sz="3600" kern="1200" dirty="0" smtClean="0"/>
            <a:t>Spend the most time on topics that</a:t>
          </a:r>
          <a:endParaRPr lang="en-US" sz="3600" kern="1200" dirty="0"/>
        </a:p>
        <a:p>
          <a:pPr marL="571500" lvl="2" indent="-285750" algn="l" defTabSz="1600200">
            <a:lnSpc>
              <a:spcPct val="90000"/>
            </a:lnSpc>
            <a:spcBef>
              <a:spcPct val="0"/>
            </a:spcBef>
            <a:spcAft>
              <a:spcPct val="15000"/>
            </a:spcAft>
            <a:buChar char="••"/>
          </a:pPr>
          <a:r>
            <a:rPr lang="en-US" sz="3600" kern="1200" dirty="0" smtClean="0"/>
            <a:t>Show up frequently</a:t>
          </a:r>
          <a:endParaRPr lang="en-US" sz="3600" kern="1200" dirty="0"/>
        </a:p>
        <a:p>
          <a:pPr marL="571500" lvl="2" indent="-285750" algn="l" defTabSz="1600200">
            <a:lnSpc>
              <a:spcPct val="90000"/>
            </a:lnSpc>
            <a:spcBef>
              <a:spcPct val="0"/>
            </a:spcBef>
            <a:spcAft>
              <a:spcPct val="15000"/>
            </a:spcAft>
            <a:buChar char="••"/>
          </a:pPr>
          <a:r>
            <a:rPr lang="en-US" sz="3600" kern="1200" dirty="0" smtClean="0"/>
            <a:t>Were covered a long time ago</a:t>
          </a:r>
          <a:endParaRPr lang="en-US" sz="3600" kern="1200" dirty="0"/>
        </a:p>
        <a:p>
          <a:pPr marL="571500" lvl="2" indent="-285750" algn="l" defTabSz="1600200">
            <a:lnSpc>
              <a:spcPct val="90000"/>
            </a:lnSpc>
            <a:spcBef>
              <a:spcPct val="0"/>
            </a:spcBef>
            <a:spcAft>
              <a:spcPct val="15000"/>
            </a:spcAft>
            <a:buChar char="••"/>
          </a:pPr>
          <a:r>
            <a:rPr lang="en-US" sz="3600" kern="1200" dirty="0" smtClean="0"/>
            <a:t>You feel less confident in</a:t>
          </a:r>
          <a:endParaRPr lang="en-US" sz="3600" kern="1200" dirty="0"/>
        </a:p>
      </dsp:txBody>
      <dsp:txXfrm>
        <a:off x="0" y="729912"/>
        <a:ext cx="8128000" cy="3288600"/>
      </dsp:txXfrm>
    </dsp:sp>
    <dsp:sp modelId="{8157ED0D-CE29-4F3E-BBC8-FF572824FB72}">
      <dsp:nvSpPr>
        <dsp:cNvPr id="0" name=""/>
        <dsp:cNvSpPr/>
      </dsp:nvSpPr>
      <dsp:spPr>
        <a:xfrm>
          <a:off x="406400" y="198552"/>
          <a:ext cx="5689600" cy="106272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lvl="0" algn="l" defTabSz="1600200">
            <a:lnSpc>
              <a:spcPct val="90000"/>
            </a:lnSpc>
            <a:spcBef>
              <a:spcPct val="0"/>
            </a:spcBef>
            <a:spcAft>
              <a:spcPct val="35000"/>
            </a:spcAft>
          </a:pPr>
          <a:r>
            <a:rPr lang="en-US" sz="3600" kern="1200" dirty="0" smtClean="0"/>
            <a:t>Review EVERYTHING</a:t>
          </a:r>
          <a:endParaRPr lang="en-US" sz="3600" kern="1200" dirty="0"/>
        </a:p>
      </dsp:txBody>
      <dsp:txXfrm>
        <a:off x="458278" y="250430"/>
        <a:ext cx="5585844" cy="958964"/>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7E061C-3AAA-4768-8D31-21F4A59C3C10}">
      <dsp:nvSpPr>
        <dsp:cNvPr id="0" name=""/>
        <dsp:cNvSpPr/>
      </dsp:nvSpPr>
      <dsp:spPr>
        <a:xfrm>
          <a:off x="0" y="608232"/>
          <a:ext cx="8128000" cy="3591000"/>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30823" tIns="833120" rIns="630823" bIns="284480" numCol="1" spcCol="1270" anchor="t" anchorCtr="0">
          <a:noAutofit/>
        </a:bodyPr>
        <a:lstStyle/>
        <a:p>
          <a:pPr marL="285750" lvl="1" indent="-285750" algn="l" defTabSz="1778000">
            <a:lnSpc>
              <a:spcPct val="90000"/>
            </a:lnSpc>
            <a:spcBef>
              <a:spcPct val="0"/>
            </a:spcBef>
            <a:spcAft>
              <a:spcPct val="15000"/>
            </a:spcAft>
            <a:buChar char="••"/>
          </a:pPr>
          <a:r>
            <a:rPr lang="en-US" sz="4000" kern="1200" dirty="0" smtClean="0"/>
            <a:t>Don’t just read &amp; highlight—take notes</a:t>
          </a:r>
          <a:endParaRPr lang="en-US" sz="4000" kern="1200" dirty="0"/>
        </a:p>
        <a:p>
          <a:pPr marL="285750" lvl="1" indent="-285750" algn="l" defTabSz="1778000">
            <a:lnSpc>
              <a:spcPct val="90000"/>
            </a:lnSpc>
            <a:spcBef>
              <a:spcPct val="0"/>
            </a:spcBef>
            <a:spcAft>
              <a:spcPct val="15000"/>
            </a:spcAft>
            <a:buChar char="••"/>
          </a:pPr>
          <a:r>
            <a:rPr lang="en-US" sz="4000" kern="1200" dirty="0" smtClean="0"/>
            <a:t>Make flashcards</a:t>
          </a:r>
          <a:endParaRPr lang="en-US" sz="4000" kern="1200" dirty="0"/>
        </a:p>
        <a:p>
          <a:pPr marL="285750" lvl="1" indent="-285750" algn="l" defTabSz="1778000">
            <a:lnSpc>
              <a:spcPct val="90000"/>
            </a:lnSpc>
            <a:spcBef>
              <a:spcPct val="0"/>
            </a:spcBef>
            <a:spcAft>
              <a:spcPct val="15000"/>
            </a:spcAft>
            <a:buChar char="••"/>
          </a:pPr>
          <a:r>
            <a:rPr lang="en-US" sz="4000" kern="1200" dirty="0" smtClean="0"/>
            <a:t>Test yourself</a:t>
          </a:r>
          <a:endParaRPr lang="en-US" sz="4000" kern="1200" dirty="0"/>
        </a:p>
      </dsp:txBody>
      <dsp:txXfrm>
        <a:off x="0" y="608232"/>
        <a:ext cx="8128000" cy="3591000"/>
      </dsp:txXfrm>
    </dsp:sp>
    <dsp:sp modelId="{8157ED0D-CE29-4F3E-BBC8-FF572824FB72}">
      <dsp:nvSpPr>
        <dsp:cNvPr id="0" name=""/>
        <dsp:cNvSpPr/>
      </dsp:nvSpPr>
      <dsp:spPr>
        <a:xfrm>
          <a:off x="406400" y="17832"/>
          <a:ext cx="5689600" cy="118080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lvl="0" algn="l" defTabSz="1778000">
            <a:lnSpc>
              <a:spcPct val="90000"/>
            </a:lnSpc>
            <a:spcBef>
              <a:spcPct val="0"/>
            </a:spcBef>
            <a:spcAft>
              <a:spcPct val="35000"/>
            </a:spcAft>
          </a:pPr>
          <a:r>
            <a:rPr lang="en-US" sz="4000" kern="1200" dirty="0" smtClean="0"/>
            <a:t>Study ACTIVELY</a:t>
          </a:r>
          <a:endParaRPr lang="en-US" sz="4000" kern="1200" dirty="0"/>
        </a:p>
      </dsp:txBody>
      <dsp:txXfrm>
        <a:off x="464042" y="75474"/>
        <a:ext cx="5574316" cy="106551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60F4F4-724E-4F81-885C-C9630B5BBEDC}">
      <dsp:nvSpPr>
        <dsp:cNvPr id="0" name=""/>
        <dsp:cNvSpPr/>
      </dsp:nvSpPr>
      <dsp:spPr>
        <a:xfrm>
          <a:off x="2540" y="65254"/>
          <a:ext cx="2476500" cy="720000"/>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01600" rIns="177800" bIns="101600" numCol="1" spcCol="1270" anchor="ctr" anchorCtr="0">
          <a:noAutofit/>
        </a:bodyPr>
        <a:lstStyle/>
        <a:p>
          <a:pPr lvl="0" algn="ctr" defTabSz="1111250">
            <a:lnSpc>
              <a:spcPct val="90000"/>
            </a:lnSpc>
            <a:spcBef>
              <a:spcPct val="0"/>
            </a:spcBef>
            <a:spcAft>
              <a:spcPct val="35000"/>
            </a:spcAft>
          </a:pPr>
          <a:r>
            <a:rPr lang="en-US" sz="2500" kern="1200" dirty="0" smtClean="0"/>
            <a:t>Fully Digital</a:t>
          </a:r>
          <a:endParaRPr lang="en-US" sz="2500" kern="1200" dirty="0"/>
        </a:p>
      </dsp:txBody>
      <dsp:txXfrm>
        <a:off x="2540" y="65254"/>
        <a:ext cx="2476500" cy="720000"/>
      </dsp:txXfrm>
    </dsp:sp>
    <dsp:sp modelId="{445F11C9-8217-401E-ACE5-E972129CAC74}">
      <dsp:nvSpPr>
        <dsp:cNvPr id="0" name=""/>
        <dsp:cNvSpPr/>
      </dsp:nvSpPr>
      <dsp:spPr>
        <a:xfrm>
          <a:off x="2540" y="785254"/>
          <a:ext cx="2476500" cy="3628546"/>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3350" tIns="133350" rIns="177800" bIns="200025" numCol="1" spcCol="1270" anchor="t" anchorCtr="0">
          <a:noAutofit/>
        </a:bodyPr>
        <a:lstStyle/>
        <a:p>
          <a:pPr marL="228600" lvl="1" indent="-228600" algn="l" defTabSz="1111250">
            <a:lnSpc>
              <a:spcPct val="90000"/>
            </a:lnSpc>
            <a:spcBef>
              <a:spcPct val="0"/>
            </a:spcBef>
            <a:spcAft>
              <a:spcPct val="15000"/>
            </a:spcAft>
            <a:buChar char="••"/>
          </a:pPr>
          <a:r>
            <a:rPr lang="en-US" sz="2500" kern="1200" dirty="0" smtClean="0"/>
            <a:t>Both multiple choice and free response sections completed on computer</a:t>
          </a:r>
          <a:endParaRPr lang="en-US" sz="2500" kern="1200" dirty="0"/>
        </a:p>
        <a:p>
          <a:pPr marL="228600" lvl="1" indent="-228600" algn="l" defTabSz="1111250">
            <a:lnSpc>
              <a:spcPct val="90000"/>
            </a:lnSpc>
            <a:spcBef>
              <a:spcPct val="0"/>
            </a:spcBef>
            <a:spcAft>
              <a:spcPct val="15000"/>
            </a:spcAft>
            <a:buChar char="••"/>
          </a:pPr>
          <a:r>
            <a:rPr lang="en-US" sz="2500" kern="1200" dirty="0" smtClean="0"/>
            <a:t>Type FRQ responses</a:t>
          </a:r>
          <a:endParaRPr lang="en-US" sz="2500" kern="1200" dirty="0"/>
        </a:p>
      </dsp:txBody>
      <dsp:txXfrm>
        <a:off x="2540" y="785254"/>
        <a:ext cx="2476500" cy="3628546"/>
      </dsp:txXfrm>
    </dsp:sp>
    <dsp:sp modelId="{E1B608C8-5BE9-4774-8D8A-57E80B103537}">
      <dsp:nvSpPr>
        <dsp:cNvPr id="0" name=""/>
        <dsp:cNvSpPr/>
      </dsp:nvSpPr>
      <dsp:spPr>
        <a:xfrm>
          <a:off x="2825750" y="65254"/>
          <a:ext cx="2476500" cy="720000"/>
        </a:xfrm>
        <a:prstGeom prst="rect">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01600" rIns="177800" bIns="101600" numCol="1" spcCol="1270" anchor="ctr" anchorCtr="0">
          <a:noAutofit/>
        </a:bodyPr>
        <a:lstStyle/>
        <a:p>
          <a:pPr lvl="0" algn="ctr" defTabSz="1111250">
            <a:lnSpc>
              <a:spcPct val="90000"/>
            </a:lnSpc>
            <a:spcBef>
              <a:spcPct val="0"/>
            </a:spcBef>
            <a:spcAft>
              <a:spcPct val="35000"/>
            </a:spcAft>
          </a:pPr>
          <a:r>
            <a:rPr lang="en-US" sz="2500" kern="1200" dirty="0" smtClean="0"/>
            <a:t>“Hybrid” Digital</a:t>
          </a:r>
          <a:endParaRPr lang="en-US" sz="2500" kern="1200" dirty="0"/>
        </a:p>
      </dsp:txBody>
      <dsp:txXfrm>
        <a:off x="2825750" y="65254"/>
        <a:ext cx="2476500" cy="720000"/>
      </dsp:txXfrm>
    </dsp:sp>
    <dsp:sp modelId="{E246F163-1DDD-4517-9802-02DEC79DEEA2}">
      <dsp:nvSpPr>
        <dsp:cNvPr id="0" name=""/>
        <dsp:cNvSpPr/>
      </dsp:nvSpPr>
      <dsp:spPr>
        <a:xfrm>
          <a:off x="2825750" y="785254"/>
          <a:ext cx="2476500" cy="3628546"/>
        </a:xfrm>
        <a:prstGeom prst="rect">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3350" tIns="133350" rIns="177800" bIns="200025" numCol="1" spcCol="1270" anchor="t" anchorCtr="0">
          <a:noAutofit/>
        </a:bodyPr>
        <a:lstStyle/>
        <a:p>
          <a:pPr marL="228600" lvl="1" indent="-228600" algn="l" defTabSz="1111250">
            <a:lnSpc>
              <a:spcPct val="90000"/>
            </a:lnSpc>
            <a:spcBef>
              <a:spcPct val="0"/>
            </a:spcBef>
            <a:spcAft>
              <a:spcPct val="15000"/>
            </a:spcAft>
            <a:buChar char="••"/>
          </a:pPr>
          <a:r>
            <a:rPr lang="en-US" sz="2500" kern="1200" dirty="0" smtClean="0"/>
            <a:t>Complete multiple choice section on computer</a:t>
          </a:r>
          <a:endParaRPr lang="en-US" sz="2500" kern="1200" dirty="0"/>
        </a:p>
        <a:p>
          <a:pPr marL="228600" lvl="1" indent="-228600" algn="l" defTabSz="1111250">
            <a:lnSpc>
              <a:spcPct val="90000"/>
            </a:lnSpc>
            <a:spcBef>
              <a:spcPct val="0"/>
            </a:spcBef>
            <a:spcAft>
              <a:spcPct val="15000"/>
            </a:spcAft>
            <a:buChar char="••"/>
          </a:pPr>
          <a:r>
            <a:rPr lang="en-US" sz="2500" kern="1200" dirty="0" smtClean="0"/>
            <a:t>View FRQs on computer but handwrite responses in test booklet</a:t>
          </a:r>
          <a:endParaRPr lang="en-US" sz="2500" kern="1200" dirty="0"/>
        </a:p>
      </dsp:txBody>
      <dsp:txXfrm>
        <a:off x="2825750" y="785254"/>
        <a:ext cx="2476500" cy="3628546"/>
      </dsp:txXfrm>
    </dsp:sp>
    <dsp:sp modelId="{AE549430-5390-4897-938C-990CB26D635F}">
      <dsp:nvSpPr>
        <dsp:cNvPr id="0" name=""/>
        <dsp:cNvSpPr/>
      </dsp:nvSpPr>
      <dsp:spPr>
        <a:xfrm>
          <a:off x="5648960" y="65254"/>
          <a:ext cx="2476500" cy="720000"/>
        </a:xfrm>
        <a:prstGeom prst="rect">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01600" rIns="177800" bIns="101600" numCol="1" spcCol="1270" anchor="ctr" anchorCtr="0">
          <a:noAutofit/>
        </a:bodyPr>
        <a:lstStyle/>
        <a:p>
          <a:pPr lvl="0" algn="ctr" defTabSz="1111250">
            <a:lnSpc>
              <a:spcPct val="90000"/>
            </a:lnSpc>
            <a:spcBef>
              <a:spcPct val="0"/>
            </a:spcBef>
            <a:spcAft>
              <a:spcPct val="35000"/>
            </a:spcAft>
          </a:pPr>
          <a:r>
            <a:rPr lang="en-US" sz="2500" kern="1200" dirty="0" smtClean="0"/>
            <a:t>Pencil &amp; Paper</a:t>
          </a:r>
          <a:endParaRPr lang="en-US" sz="2500" kern="1200" dirty="0"/>
        </a:p>
      </dsp:txBody>
      <dsp:txXfrm>
        <a:off x="5648960" y="65254"/>
        <a:ext cx="2476500" cy="720000"/>
      </dsp:txXfrm>
    </dsp:sp>
    <dsp:sp modelId="{A94A2EC0-07EE-4FCE-AE03-1804E410A5C2}">
      <dsp:nvSpPr>
        <dsp:cNvPr id="0" name=""/>
        <dsp:cNvSpPr/>
      </dsp:nvSpPr>
      <dsp:spPr>
        <a:xfrm>
          <a:off x="5648960" y="785254"/>
          <a:ext cx="2476500" cy="3628546"/>
        </a:xfrm>
        <a:prstGeom prst="rect">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3350" tIns="133350" rIns="177800" bIns="200025" numCol="1" spcCol="1270" anchor="t" anchorCtr="0">
          <a:noAutofit/>
        </a:bodyPr>
        <a:lstStyle/>
        <a:p>
          <a:pPr marL="228600" lvl="1" indent="-228600" algn="l" defTabSz="1111250">
            <a:lnSpc>
              <a:spcPct val="90000"/>
            </a:lnSpc>
            <a:spcBef>
              <a:spcPct val="0"/>
            </a:spcBef>
            <a:spcAft>
              <a:spcPct val="15000"/>
            </a:spcAft>
            <a:buChar char="••"/>
          </a:pPr>
          <a:r>
            <a:rPr lang="en-US" sz="2500" kern="1200" dirty="0" smtClean="0"/>
            <a:t>Both multiple choice and free response sections completed on paper</a:t>
          </a:r>
          <a:endParaRPr lang="en-US" sz="2500" kern="1200" dirty="0"/>
        </a:p>
      </dsp:txBody>
      <dsp:txXfrm>
        <a:off x="5648960" y="785254"/>
        <a:ext cx="2476500" cy="3628546"/>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DC3EAD-A202-4A34-8BEC-9D667C63B981}">
      <dsp:nvSpPr>
        <dsp:cNvPr id="0" name=""/>
        <dsp:cNvSpPr/>
      </dsp:nvSpPr>
      <dsp:spPr>
        <a:xfrm>
          <a:off x="0" y="3036"/>
          <a:ext cx="8128000" cy="2052216"/>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a:lnSpc>
              <a:spcPct val="90000"/>
            </a:lnSpc>
            <a:spcBef>
              <a:spcPct val="0"/>
            </a:spcBef>
            <a:spcAft>
              <a:spcPct val="35000"/>
            </a:spcAft>
          </a:pPr>
          <a:r>
            <a:rPr lang="en-US" sz="3700" kern="1200" dirty="0" smtClean="0"/>
            <a:t>Maintaining grades trumps exam prep</a:t>
          </a:r>
          <a:endParaRPr lang="en-US" sz="3700" kern="1200" dirty="0"/>
        </a:p>
      </dsp:txBody>
      <dsp:txXfrm>
        <a:off x="100181" y="103217"/>
        <a:ext cx="7927638" cy="1851854"/>
      </dsp:txXfrm>
    </dsp:sp>
    <dsp:sp modelId="{41AF3DB0-8D48-40C8-8BC5-F3E54C35B068}">
      <dsp:nvSpPr>
        <dsp:cNvPr id="0" name=""/>
        <dsp:cNvSpPr/>
      </dsp:nvSpPr>
      <dsp:spPr>
        <a:xfrm>
          <a:off x="0" y="2161813"/>
          <a:ext cx="8128000" cy="2052216"/>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a:lnSpc>
              <a:spcPct val="90000"/>
            </a:lnSpc>
            <a:spcBef>
              <a:spcPct val="0"/>
            </a:spcBef>
            <a:spcAft>
              <a:spcPct val="35000"/>
            </a:spcAft>
          </a:pPr>
          <a:r>
            <a:rPr lang="en-US" sz="3700" kern="1200" dirty="0" smtClean="0"/>
            <a:t>Strike a balance—some weeks may require more class studying than exam studying</a:t>
          </a:r>
          <a:endParaRPr lang="en-US" sz="3700" kern="1200" dirty="0"/>
        </a:p>
      </dsp:txBody>
      <dsp:txXfrm>
        <a:off x="100181" y="2261994"/>
        <a:ext cx="7927638" cy="1851854"/>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7E061C-3AAA-4768-8D31-21F4A59C3C10}">
      <dsp:nvSpPr>
        <dsp:cNvPr id="0" name=""/>
        <dsp:cNvSpPr/>
      </dsp:nvSpPr>
      <dsp:spPr>
        <a:xfrm>
          <a:off x="0" y="1348033"/>
          <a:ext cx="8128000" cy="1890000"/>
        </a:xfrm>
        <a:prstGeom prst="rect">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30823" tIns="520700" rIns="630823" bIns="177800" numCol="1" spcCol="1270" anchor="t" anchorCtr="0">
          <a:noAutofit/>
        </a:bodyPr>
        <a:lstStyle/>
        <a:p>
          <a:pPr marL="228600" lvl="1" indent="-228600" algn="l" defTabSz="1111250">
            <a:lnSpc>
              <a:spcPct val="90000"/>
            </a:lnSpc>
            <a:spcBef>
              <a:spcPct val="0"/>
            </a:spcBef>
            <a:spcAft>
              <a:spcPct val="15000"/>
            </a:spcAft>
            <a:buChar char="••"/>
          </a:pPr>
          <a:r>
            <a:rPr lang="en-US" sz="2500" kern="1200" dirty="0" smtClean="0"/>
            <a:t>Go beyond a test prep book—use your textbook</a:t>
          </a:r>
          <a:endParaRPr lang="en-US" sz="2500" kern="1200" dirty="0"/>
        </a:p>
        <a:p>
          <a:pPr marL="228600" lvl="1" indent="-228600" algn="l" defTabSz="1111250">
            <a:lnSpc>
              <a:spcPct val="90000"/>
            </a:lnSpc>
            <a:spcBef>
              <a:spcPct val="0"/>
            </a:spcBef>
            <a:spcAft>
              <a:spcPct val="15000"/>
            </a:spcAft>
            <a:buChar char="••"/>
          </a:pPr>
          <a:r>
            <a:rPr lang="en-US" sz="2500" kern="1200" dirty="0" smtClean="0"/>
            <a:t>Ask your teacher for additional resources</a:t>
          </a:r>
          <a:endParaRPr lang="en-US" sz="2500" kern="1200" dirty="0"/>
        </a:p>
        <a:p>
          <a:pPr marL="228600" lvl="1" indent="-228600" algn="l" defTabSz="1111250">
            <a:lnSpc>
              <a:spcPct val="90000"/>
            </a:lnSpc>
            <a:spcBef>
              <a:spcPct val="0"/>
            </a:spcBef>
            <a:spcAft>
              <a:spcPct val="15000"/>
            </a:spcAft>
            <a:buChar char="••"/>
          </a:pPr>
          <a:r>
            <a:rPr lang="en-US" sz="2500" kern="1200" dirty="0" smtClean="0"/>
            <a:t>Ask questions when you need to</a:t>
          </a:r>
          <a:endParaRPr lang="en-US" sz="2500" kern="1200" dirty="0"/>
        </a:p>
      </dsp:txBody>
      <dsp:txXfrm>
        <a:off x="0" y="1348033"/>
        <a:ext cx="8128000" cy="1890000"/>
      </dsp:txXfrm>
    </dsp:sp>
    <dsp:sp modelId="{8157ED0D-CE29-4F3E-BBC8-FF572824FB72}">
      <dsp:nvSpPr>
        <dsp:cNvPr id="0" name=""/>
        <dsp:cNvSpPr/>
      </dsp:nvSpPr>
      <dsp:spPr>
        <a:xfrm>
          <a:off x="406400" y="979033"/>
          <a:ext cx="5689600" cy="73800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lvl="0" algn="l" defTabSz="1111250">
            <a:lnSpc>
              <a:spcPct val="90000"/>
            </a:lnSpc>
            <a:spcBef>
              <a:spcPct val="0"/>
            </a:spcBef>
            <a:spcAft>
              <a:spcPct val="35000"/>
            </a:spcAft>
          </a:pPr>
          <a:r>
            <a:rPr lang="en-US" sz="2500" kern="1200" dirty="0" smtClean="0"/>
            <a:t>Classes often don’t get to the final units</a:t>
          </a:r>
          <a:endParaRPr lang="en-US" sz="2500" kern="1200" dirty="0"/>
        </a:p>
      </dsp:txBody>
      <dsp:txXfrm>
        <a:off x="442426" y="1015059"/>
        <a:ext cx="5617548" cy="665948"/>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7E061C-3AAA-4768-8D31-21F4A59C3C10}">
      <dsp:nvSpPr>
        <dsp:cNvPr id="0" name=""/>
        <dsp:cNvSpPr/>
      </dsp:nvSpPr>
      <dsp:spPr>
        <a:xfrm>
          <a:off x="0" y="437232"/>
          <a:ext cx="8128000" cy="18144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30823" tIns="499872" rIns="630823" bIns="170688" numCol="1" spcCol="1270" anchor="t" anchorCtr="0">
          <a:noAutofit/>
        </a:bodyPr>
        <a:lstStyle/>
        <a:p>
          <a:pPr marL="228600" lvl="1" indent="-228600" algn="l" defTabSz="1066800">
            <a:lnSpc>
              <a:spcPct val="90000"/>
            </a:lnSpc>
            <a:spcBef>
              <a:spcPct val="0"/>
            </a:spcBef>
            <a:spcAft>
              <a:spcPct val="15000"/>
            </a:spcAft>
            <a:buChar char="••"/>
          </a:pPr>
          <a:r>
            <a:rPr lang="en-US" sz="2400" kern="1200" dirty="0" smtClean="0"/>
            <a:t>College Board’s AP Classroom</a:t>
          </a:r>
          <a:endParaRPr lang="en-US" sz="2400" kern="1200" dirty="0"/>
        </a:p>
        <a:p>
          <a:pPr marL="228600" lvl="1" indent="-228600" algn="l" defTabSz="1066800">
            <a:lnSpc>
              <a:spcPct val="90000"/>
            </a:lnSpc>
            <a:spcBef>
              <a:spcPct val="0"/>
            </a:spcBef>
            <a:spcAft>
              <a:spcPct val="15000"/>
            </a:spcAft>
            <a:buChar char="••"/>
          </a:pPr>
          <a:r>
            <a:rPr lang="en-US" sz="2400" kern="1200" dirty="0" smtClean="0"/>
            <a:t>Ask your teacher for a join code</a:t>
          </a:r>
          <a:endParaRPr lang="en-US" sz="2400" kern="1200" dirty="0"/>
        </a:p>
        <a:p>
          <a:pPr marL="228600" lvl="1" indent="-228600" algn="l" defTabSz="1066800">
            <a:lnSpc>
              <a:spcPct val="90000"/>
            </a:lnSpc>
            <a:spcBef>
              <a:spcPct val="0"/>
            </a:spcBef>
            <a:spcAft>
              <a:spcPct val="15000"/>
            </a:spcAft>
            <a:buChar char="••"/>
          </a:pPr>
          <a:r>
            <a:rPr lang="en-US" sz="2400" kern="1200" dirty="0" smtClean="0"/>
            <a:t>C2 Education’s practice tests</a:t>
          </a:r>
          <a:endParaRPr lang="en-US" sz="2400" kern="1200" dirty="0"/>
        </a:p>
      </dsp:txBody>
      <dsp:txXfrm>
        <a:off x="0" y="437232"/>
        <a:ext cx="8128000" cy="1814400"/>
      </dsp:txXfrm>
    </dsp:sp>
    <dsp:sp modelId="{8157ED0D-CE29-4F3E-BBC8-FF572824FB72}">
      <dsp:nvSpPr>
        <dsp:cNvPr id="0" name=""/>
        <dsp:cNvSpPr/>
      </dsp:nvSpPr>
      <dsp:spPr>
        <a:xfrm>
          <a:off x="406400" y="82992"/>
          <a:ext cx="5689600" cy="7084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lvl="0" algn="l" defTabSz="1066800">
            <a:lnSpc>
              <a:spcPct val="90000"/>
            </a:lnSpc>
            <a:spcBef>
              <a:spcPct val="0"/>
            </a:spcBef>
            <a:spcAft>
              <a:spcPct val="35000"/>
            </a:spcAft>
          </a:pPr>
          <a:r>
            <a:rPr lang="en-US" sz="2400" kern="1200" dirty="0" smtClean="0"/>
            <a:t>Digital Tests</a:t>
          </a:r>
          <a:endParaRPr lang="en-US" sz="2400" kern="1200" dirty="0"/>
        </a:p>
      </dsp:txBody>
      <dsp:txXfrm>
        <a:off x="440985" y="117577"/>
        <a:ext cx="5620430" cy="639310"/>
      </dsp:txXfrm>
    </dsp:sp>
    <dsp:sp modelId="{E2F9A6B9-C4BE-48ED-BA8E-BDDF4AD4C3A7}">
      <dsp:nvSpPr>
        <dsp:cNvPr id="0" name=""/>
        <dsp:cNvSpPr/>
      </dsp:nvSpPr>
      <dsp:spPr>
        <a:xfrm>
          <a:off x="0" y="2735472"/>
          <a:ext cx="8128000" cy="13986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30823" tIns="499872" rIns="630823" bIns="170688" numCol="1" spcCol="1270" anchor="t" anchorCtr="0">
          <a:noAutofit/>
        </a:bodyPr>
        <a:lstStyle/>
        <a:p>
          <a:pPr marL="228600" lvl="1" indent="-228600" algn="l" defTabSz="1066800">
            <a:lnSpc>
              <a:spcPct val="90000"/>
            </a:lnSpc>
            <a:spcBef>
              <a:spcPct val="0"/>
            </a:spcBef>
            <a:spcAft>
              <a:spcPct val="15000"/>
            </a:spcAft>
            <a:buChar char="••"/>
          </a:pPr>
          <a:r>
            <a:rPr lang="en-US" sz="2400" kern="1200" dirty="0" smtClean="0"/>
            <a:t>AP prep books</a:t>
          </a:r>
          <a:endParaRPr lang="en-US" sz="2400" kern="1200" dirty="0"/>
        </a:p>
        <a:p>
          <a:pPr marL="228600" lvl="1" indent="-228600" algn="l" defTabSz="1066800">
            <a:lnSpc>
              <a:spcPct val="90000"/>
            </a:lnSpc>
            <a:spcBef>
              <a:spcPct val="0"/>
            </a:spcBef>
            <a:spcAft>
              <a:spcPct val="15000"/>
            </a:spcAft>
            <a:buChar char="••"/>
          </a:pPr>
          <a:r>
            <a:rPr lang="en-US" sz="2400" kern="1200" dirty="0" smtClean="0"/>
            <a:t>Previously released College Board tests</a:t>
          </a:r>
          <a:endParaRPr lang="en-US" sz="2400" kern="1200" dirty="0"/>
        </a:p>
      </dsp:txBody>
      <dsp:txXfrm>
        <a:off x="0" y="2735472"/>
        <a:ext cx="8128000" cy="1398600"/>
      </dsp:txXfrm>
    </dsp:sp>
    <dsp:sp modelId="{5C3026BB-19CE-433D-84B3-50824DC9DEAD}">
      <dsp:nvSpPr>
        <dsp:cNvPr id="0" name=""/>
        <dsp:cNvSpPr/>
      </dsp:nvSpPr>
      <dsp:spPr>
        <a:xfrm>
          <a:off x="406400" y="2381232"/>
          <a:ext cx="5689600" cy="7084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lvl="0" algn="l" defTabSz="1066800">
            <a:lnSpc>
              <a:spcPct val="90000"/>
            </a:lnSpc>
            <a:spcBef>
              <a:spcPct val="0"/>
            </a:spcBef>
            <a:spcAft>
              <a:spcPct val="35000"/>
            </a:spcAft>
          </a:pPr>
          <a:r>
            <a:rPr lang="en-US" sz="2400" kern="1200" dirty="0" smtClean="0"/>
            <a:t>Paper Tests</a:t>
          </a:r>
          <a:endParaRPr lang="en-US" sz="2400" kern="1200" dirty="0"/>
        </a:p>
      </dsp:txBody>
      <dsp:txXfrm>
        <a:off x="440985" y="2415817"/>
        <a:ext cx="5620430" cy="639310"/>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7E061C-3AAA-4768-8D31-21F4A59C3C10}">
      <dsp:nvSpPr>
        <dsp:cNvPr id="0" name=""/>
        <dsp:cNvSpPr/>
      </dsp:nvSpPr>
      <dsp:spPr>
        <a:xfrm>
          <a:off x="0" y="406970"/>
          <a:ext cx="8128000" cy="1456875"/>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30823" tIns="520700" rIns="630823" bIns="177800" numCol="1" spcCol="1270" anchor="t" anchorCtr="0">
          <a:noAutofit/>
        </a:bodyPr>
        <a:lstStyle/>
        <a:p>
          <a:pPr marL="228600" lvl="1" indent="-228600" algn="l" defTabSz="1111250">
            <a:lnSpc>
              <a:spcPct val="90000"/>
            </a:lnSpc>
            <a:spcBef>
              <a:spcPct val="0"/>
            </a:spcBef>
            <a:spcAft>
              <a:spcPct val="15000"/>
            </a:spcAft>
            <a:buChar char="••"/>
          </a:pPr>
          <a:r>
            <a:rPr lang="en-US" sz="2500" kern="1200" dirty="0" smtClean="0"/>
            <a:t>Are there units you performed poorly on?</a:t>
          </a:r>
          <a:endParaRPr lang="en-US" sz="2500" kern="1200" dirty="0"/>
        </a:p>
        <a:p>
          <a:pPr marL="228600" lvl="1" indent="-228600" algn="l" defTabSz="1111250">
            <a:lnSpc>
              <a:spcPct val="90000"/>
            </a:lnSpc>
            <a:spcBef>
              <a:spcPct val="0"/>
            </a:spcBef>
            <a:spcAft>
              <a:spcPct val="15000"/>
            </a:spcAft>
            <a:buChar char="••"/>
          </a:pPr>
          <a:r>
            <a:rPr lang="en-US" sz="2500" kern="1200" dirty="0" smtClean="0"/>
            <a:t>Spend more time reviewing</a:t>
          </a:r>
          <a:endParaRPr lang="en-US" sz="2500" kern="1200" dirty="0"/>
        </a:p>
      </dsp:txBody>
      <dsp:txXfrm>
        <a:off x="0" y="406970"/>
        <a:ext cx="8128000" cy="1456875"/>
      </dsp:txXfrm>
    </dsp:sp>
    <dsp:sp modelId="{8157ED0D-CE29-4F3E-BBC8-FF572824FB72}">
      <dsp:nvSpPr>
        <dsp:cNvPr id="0" name=""/>
        <dsp:cNvSpPr/>
      </dsp:nvSpPr>
      <dsp:spPr>
        <a:xfrm>
          <a:off x="406400" y="37970"/>
          <a:ext cx="5689600" cy="73800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lvl="0" algn="l" defTabSz="1111250">
            <a:lnSpc>
              <a:spcPct val="90000"/>
            </a:lnSpc>
            <a:spcBef>
              <a:spcPct val="0"/>
            </a:spcBef>
            <a:spcAft>
              <a:spcPct val="35000"/>
            </a:spcAft>
          </a:pPr>
          <a:r>
            <a:rPr lang="en-US" sz="2500" kern="1200" dirty="0" smtClean="0"/>
            <a:t>Content Areas</a:t>
          </a:r>
          <a:endParaRPr lang="en-US" sz="2500" kern="1200" dirty="0"/>
        </a:p>
      </dsp:txBody>
      <dsp:txXfrm>
        <a:off x="442426" y="73996"/>
        <a:ext cx="5617548" cy="665948"/>
      </dsp:txXfrm>
    </dsp:sp>
    <dsp:sp modelId="{E2F9A6B9-C4BE-48ED-BA8E-BDDF4AD4C3A7}">
      <dsp:nvSpPr>
        <dsp:cNvPr id="0" name=""/>
        <dsp:cNvSpPr/>
      </dsp:nvSpPr>
      <dsp:spPr>
        <a:xfrm>
          <a:off x="0" y="2367845"/>
          <a:ext cx="8128000" cy="1811250"/>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30823" tIns="520700" rIns="630823" bIns="177800" numCol="1" spcCol="1270" anchor="t" anchorCtr="0">
          <a:noAutofit/>
        </a:bodyPr>
        <a:lstStyle/>
        <a:p>
          <a:pPr marL="228600" lvl="1" indent="-228600" algn="l" defTabSz="1111250">
            <a:lnSpc>
              <a:spcPct val="90000"/>
            </a:lnSpc>
            <a:spcBef>
              <a:spcPct val="0"/>
            </a:spcBef>
            <a:spcAft>
              <a:spcPct val="15000"/>
            </a:spcAft>
            <a:buChar char="••"/>
          </a:pPr>
          <a:r>
            <a:rPr lang="en-US" sz="2500" kern="1200" dirty="0" smtClean="0"/>
            <a:t>Did you do better on multiple choice or free response questions?</a:t>
          </a:r>
          <a:endParaRPr lang="en-US" sz="2500" kern="1200" dirty="0"/>
        </a:p>
        <a:p>
          <a:pPr marL="228600" lvl="1" indent="-228600" algn="l" defTabSz="1111250">
            <a:lnSpc>
              <a:spcPct val="90000"/>
            </a:lnSpc>
            <a:spcBef>
              <a:spcPct val="0"/>
            </a:spcBef>
            <a:spcAft>
              <a:spcPct val="15000"/>
            </a:spcAft>
            <a:buChar char="••"/>
          </a:pPr>
          <a:r>
            <a:rPr lang="en-US" sz="2500" kern="1200" dirty="0" smtClean="0"/>
            <a:t>Practice with challenging questions types</a:t>
          </a:r>
          <a:endParaRPr lang="en-US" sz="2500" kern="1200" dirty="0"/>
        </a:p>
      </dsp:txBody>
      <dsp:txXfrm>
        <a:off x="0" y="2367845"/>
        <a:ext cx="8128000" cy="1811250"/>
      </dsp:txXfrm>
    </dsp:sp>
    <dsp:sp modelId="{5C3026BB-19CE-433D-84B3-50824DC9DEAD}">
      <dsp:nvSpPr>
        <dsp:cNvPr id="0" name=""/>
        <dsp:cNvSpPr/>
      </dsp:nvSpPr>
      <dsp:spPr>
        <a:xfrm>
          <a:off x="406400" y="1998845"/>
          <a:ext cx="5689600" cy="73800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lvl="0" algn="l" defTabSz="1111250">
            <a:lnSpc>
              <a:spcPct val="90000"/>
            </a:lnSpc>
            <a:spcBef>
              <a:spcPct val="0"/>
            </a:spcBef>
            <a:spcAft>
              <a:spcPct val="35000"/>
            </a:spcAft>
          </a:pPr>
          <a:r>
            <a:rPr lang="en-US" sz="2500" kern="1200" dirty="0" smtClean="0"/>
            <a:t>Question Types</a:t>
          </a:r>
          <a:endParaRPr lang="en-US" sz="2500" kern="1200" dirty="0"/>
        </a:p>
      </dsp:txBody>
      <dsp:txXfrm>
        <a:off x="442426" y="2034871"/>
        <a:ext cx="5617548" cy="665948"/>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7E061C-3AAA-4768-8D31-21F4A59C3C10}">
      <dsp:nvSpPr>
        <dsp:cNvPr id="0" name=""/>
        <dsp:cNvSpPr/>
      </dsp:nvSpPr>
      <dsp:spPr>
        <a:xfrm>
          <a:off x="0" y="418873"/>
          <a:ext cx="8128000" cy="379260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30823" tIns="583184" rIns="630823" bIns="199136" numCol="1" spcCol="1270" anchor="t" anchorCtr="0">
          <a:noAutofit/>
        </a:bodyPr>
        <a:lstStyle/>
        <a:p>
          <a:pPr marL="285750" lvl="1" indent="-285750" algn="l" defTabSz="1244600">
            <a:lnSpc>
              <a:spcPct val="90000"/>
            </a:lnSpc>
            <a:spcBef>
              <a:spcPct val="0"/>
            </a:spcBef>
            <a:spcAft>
              <a:spcPct val="15000"/>
            </a:spcAft>
            <a:buChar char="••"/>
          </a:pPr>
          <a:r>
            <a:rPr lang="en-US" sz="2800" kern="1200" dirty="0" smtClean="0"/>
            <a:t>Often more than half your total score</a:t>
          </a:r>
          <a:endParaRPr lang="en-US" sz="2800" kern="1200" dirty="0"/>
        </a:p>
        <a:p>
          <a:pPr marL="285750" lvl="1" indent="-285750" algn="l" defTabSz="1244600">
            <a:lnSpc>
              <a:spcPct val="90000"/>
            </a:lnSpc>
            <a:spcBef>
              <a:spcPct val="0"/>
            </a:spcBef>
            <a:spcAft>
              <a:spcPct val="15000"/>
            </a:spcAft>
            <a:buChar char="••"/>
          </a:pPr>
          <a:r>
            <a:rPr lang="en-US" sz="2800" kern="1200" dirty="0" smtClean="0"/>
            <a:t>For multiple choice, knowledge is key – for FRQs, you need knowledge AND skill</a:t>
          </a:r>
          <a:endParaRPr lang="en-US" sz="2800" kern="1200" dirty="0"/>
        </a:p>
        <a:p>
          <a:pPr marL="285750" lvl="1" indent="-285750" algn="l" defTabSz="1244600">
            <a:lnSpc>
              <a:spcPct val="90000"/>
            </a:lnSpc>
            <a:spcBef>
              <a:spcPct val="0"/>
            </a:spcBef>
            <a:spcAft>
              <a:spcPct val="15000"/>
            </a:spcAft>
            <a:buChar char="••"/>
          </a:pPr>
          <a:r>
            <a:rPr lang="en-US" sz="2800" kern="1200" dirty="0" smtClean="0"/>
            <a:t>Build the skills by practicing with released FRQs</a:t>
          </a:r>
          <a:endParaRPr lang="en-US" sz="2800" kern="1200" dirty="0"/>
        </a:p>
        <a:p>
          <a:pPr marL="285750" lvl="1" indent="-285750" algn="l" defTabSz="1244600">
            <a:lnSpc>
              <a:spcPct val="90000"/>
            </a:lnSpc>
            <a:spcBef>
              <a:spcPct val="0"/>
            </a:spcBef>
            <a:spcAft>
              <a:spcPct val="15000"/>
            </a:spcAft>
            <a:buChar char="••"/>
          </a:pPr>
          <a:r>
            <a:rPr lang="en-US" sz="2800" kern="1200" dirty="0" smtClean="0"/>
            <a:t>Ask your teacher, a classmate, or a tutor to score your FRQs</a:t>
          </a:r>
          <a:endParaRPr lang="en-US" sz="2800" kern="1200" dirty="0"/>
        </a:p>
      </dsp:txBody>
      <dsp:txXfrm>
        <a:off x="0" y="418873"/>
        <a:ext cx="8128000" cy="3792600"/>
      </dsp:txXfrm>
    </dsp:sp>
    <dsp:sp modelId="{8157ED0D-CE29-4F3E-BBC8-FF572824FB72}">
      <dsp:nvSpPr>
        <dsp:cNvPr id="0" name=""/>
        <dsp:cNvSpPr/>
      </dsp:nvSpPr>
      <dsp:spPr>
        <a:xfrm>
          <a:off x="406400" y="5593"/>
          <a:ext cx="5689600" cy="82656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lvl="0" algn="l" defTabSz="1244600">
            <a:lnSpc>
              <a:spcPct val="90000"/>
            </a:lnSpc>
            <a:spcBef>
              <a:spcPct val="0"/>
            </a:spcBef>
            <a:spcAft>
              <a:spcPct val="35000"/>
            </a:spcAft>
          </a:pPr>
          <a:r>
            <a:rPr lang="en-US" sz="2800" kern="1200" dirty="0" smtClean="0"/>
            <a:t>FRQs play a big part in your score!</a:t>
          </a:r>
          <a:endParaRPr lang="en-US" sz="2800" kern="1200" dirty="0"/>
        </a:p>
      </dsp:txBody>
      <dsp:txXfrm>
        <a:off x="446749" y="45942"/>
        <a:ext cx="5608902" cy="745862"/>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252143-6B78-4C05-B827-9733A0C83EC0}">
      <dsp:nvSpPr>
        <dsp:cNvPr id="0" name=""/>
        <dsp:cNvSpPr/>
      </dsp:nvSpPr>
      <dsp:spPr>
        <a:xfrm>
          <a:off x="0" y="1046786"/>
          <a:ext cx="3043362" cy="1826017"/>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US" sz="3600" kern="1200" dirty="0" smtClean="0"/>
            <a:t>Cramming DOES NOT WORK</a:t>
          </a:r>
          <a:endParaRPr lang="en-US" sz="3600" kern="1200" dirty="0"/>
        </a:p>
      </dsp:txBody>
      <dsp:txXfrm>
        <a:off x="0" y="1046786"/>
        <a:ext cx="3043362" cy="1826017"/>
      </dsp:txXfrm>
    </dsp:sp>
    <dsp:sp modelId="{FF8ADE5A-7CBB-47A7-B254-DEBCB25E017B}">
      <dsp:nvSpPr>
        <dsp:cNvPr id="0" name=""/>
        <dsp:cNvSpPr/>
      </dsp:nvSpPr>
      <dsp:spPr>
        <a:xfrm>
          <a:off x="3347698" y="1046786"/>
          <a:ext cx="3043362" cy="1826017"/>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US" sz="3600" kern="1200" dirty="0" smtClean="0"/>
            <a:t>Do some light review and practice</a:t>
          </a:r>
          <a:endParaRPr lang="en-US" sz="3600" kern="1200" dirty="0"/>
        </a:p>
      </dsp:txBody>
      <dsp:txXfrm>
        <a:off x="3347698" y="1046786"/>
        <a:ext cx="3043362" cy="1826017"/>
      </dsp:txXfrm>
    </dsp:sp>
    <dsp:sp modelId="{5A611012-B179-4344-986C-F3EF26FF2F62}">
      <dsp:nvSpPr>
        <dsp:cNvPr id="0" name=""/>
        <dsp:cNvSpPr/>
      </dsp:nvSpPr>
      <dsp:spPr>
        <a:xfrm>
          <a:off x="6695397" y="1046786"/>
          <a:ext cx="3043362" cy="1826017"/>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US" sz="3600" kern="1200" dirty="0" smtClean="0"/>
            <a:t>Trust you’ve done your job right</a:t>
          </a:r>
          <a:endParaRPr lang="en-US" sz="3600" kern="1200" dirty="0"/>
        </a:p>
      </dsp:txBody>
      <dsp:txXfrm>
        <a:off x="6695397" y="1046786"/>
        <a:ext cx="3043362" cy="1826017"/>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252143-6B78-4C05-B827-9733A0C83EC0}">
      <dsp:nvSpPr>
        <dsp:cNvPr id="0" name=""/>
        <dsp:cNvSpPr/>
      </dsp:nvSpPr>
      <dsp:spPr>
        <a:xfrm>
          <a:off x="45650" y="155"/>
          <a:ext cx="3014830" cy="1808898"/>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US" sz="3600" kern="1200" dirty="0" smtClean="0"/>
            <a:t>SLEEP.</a:t>
          </a:r>
          <a:endParaRPr lang="en-US" sz="3600" kern="1200" dirty="0"/>
        </a:p>
      </dsp:txBody>
      <dsp:txXfrm>
        <a:off x="45650" y="155"/>
        <a:ext cx="3014830" cy="1808898"/>
      </dsp:txXfrm>
    </dsp:sp>
    <dsp:sp modelId="{31750077-6514-4505-8A81-71A05EFC2934}">
      <dsp:nvSpPr>
        <dsp:cNvPr id="0" name=""/>
        <dsp:cNvSpPr/>
      </dsp:nvSpPr>
      <dsp:spPr>
        <a:xfrm>
          <a:off x="3361964" y="155"/>
          <a:ext cx="3014830" cy="1808898"/>
        </a:xfrm>
        <a:prstGeom prst="rect">
          <a:avLst/>
        </a:prstGeom>
        <a:solidFill>
          <a:schemeClr val="accent4">
            <a:hueOff val="-212909"/>
            <a:satOff val="-12083"/>
            <a:lumOff val="898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US" sz="3600" kern="1200" dirty="0" smtClean="0"/>
            <a:t>Set an alarm</a:t>
          </a:r>
          <a:endParaRPr lang="en-US" sz="3600" kern="1200" dirty="0"/>
        </a:p>
      </dsp:txBody>
      <dsp:txXfrm>
        <a:off x="3361964" y="155"/>
        <a:ext cx="3014830" cy="1808898"/>
      </dsp:txXfrm>
    </dsp:sp>
    <dsp:sp modelId="{264BB4B6-157E-48F2-AE5E-77CDA3D2E4F6}">
      <dsp:nvSpPr>
        <dsp:cNvPr id="0" name=""/>
        <dsp:cNvSpPr/>
      </dsp:nvSpPr>
      <dsp:spPr>
        <a:xfrm>
          <a:off x="6678278" y="155"/>
          <a:ext cx="3014830" cy="1808898"/>
        </a:xfrm>
        <a:prstGeom prst="rect">
          <a:avLst/>
        </a:prstGeom>
        <a:solidFill>
          <a:schemeClr val="accent4">
            <a:hueOff val="-425818"/>
            <a:satOff val="-24167"/>
            <a:lumOff val="17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US" sz="3600" kern="1200" dirty="0" smtClean="0"/>
            <a:t>Eat a balanced breakfast</a:t>
          </a:r>
          <a:endParaRPr lang="en-US" sz="3600" kern="1200" dirty="0"/>
        </a:p>
      </dsp:txBody>
      <dsp:txXfrm>
        <a:off x="6678278" y="155"/>
        <a:ext cx="3014830" cy="1808898"/>
      </dsp:txXfrm>
    </dsp:sp>
    <dsp:sp modelId="{6C6B67DE-D04D-4D12-B2F2-2FF6E199A34F}">
      <dsp:nvSpPr>
        <dsp:cNvPr id="0" name=""/>
        <dsp:cNvSpPr/>
      </dsp:nvSpPr>
      <dsp:spPr>
        <a:xfrm>
          <a:off x="45650" y="2110537"/>
          <a:ext cx="3014830" cy="1808898"/>
        </a:xfrm>
        <a:prstGeom prst="rect">
          <a:avLst/>
        </a:prstGeom>
        <a:solidFill>
          <a:schemeClr val="accent4">
            <a:hueOff val="-638728"/>
            <a:satOff val="-36250"/>
            <a:lumOff val="2694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US" sz="3600" kern="1200" dirty="0" smtClean="0"/>
            <a:t>Drink water</a:t>
          </a:r>
          <a:endParaRPr lang="en-US" sz="3600" kern="1200" dirty="0"/>
        </a:p>
      </dsp:txBody>
      <dsp:txXfrm>
        <a:off x="45650" y="2110537"/>
        <a:ext cx="3014830" cy="1808898"/>
      </dsp:txXfrm>
    </dsp:sp>
    <dsp:sp modelId="{013D0E7D-BD35-4E59-9956-9CF6442AA3D3}">
      <dsp:nvSpPr>
        <dsp:cNvPr id="0" name=""/>
        <dsp:cNvSpPr/>
      </dsp:nvSpPr>
      <dsp:spPr>
        <a:xfrm>
          <a:off x="3361964" y="2110537"/>
          <a:ext cx="3014830" cy="1808898"/>
        </a:xfrm>
        <a:prstGeom prst="rect">
          <a:avLst/>
        </a:prstGeom>
        <a:solidFill>
          <a:schemeClr val="accent4">
            <a:hueOff val="-851637"/>
            <a:satOff val="-48334"/>
            <a:lumOff val="35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US" sz="3600" kern="1200" dirty="0" smtClean="0"/>
            <a:t>Layer up</a:t>
          </a:r>
          <a:endParaRPr lang="en-US" sz="3600" kern="1200" dirty="0"/>
        </a:p>
      </dsp:txBody>
      <dsp:txXfrm>
        <a:off x="3361964" y="2110537"/>
        <a:ext cx="3014830" cy="1808898"/>
      </dsp:txXfrm>
    </dsp:sp>
    <dsp:sp modelId="{8C7C710E-1305-4854-81D7-017B4BFD359C}">
      <dsp:nvSpPr>
        <dsp:cNvPr id="0" name=""/>
        <dsp:cNvSpPr/>
      </dsp:nvSpPr>
      <dsp:spPr>
        <a:xfrm>
          <a:off x="6678278" y="2110537"/>
          <a:ext cx="3014830" cy="1808898"/>
        </a:xfrm>
        <a:prstGeom prst="rect">
          <a:avLst/>
        </a:prstGeom>
        <a:solidFill>
          <a:schemeClr val="accent4">
            <a:hueOff val="-1064546"/>
            <a:satOff val="-60417"/>
            <a:lumOff val="4490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US" sz="3600" kern="1200" dirty="0" smtClean="0"/>
            <a:t>Bring a good luck charm</a:t>
          </a:r>
          <a:endParaRPr lang="en-US" sz="3600" kern="1200" dirty="0"/>
        </a:p>
      </dsp:txBody>
      <dsp:txXfrm>
        <a:off x="6678278" y="2110537"/>
        <a:ext cx="3014830" cy="180889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60F4F4-724E-4F81-885C-C9630B5BBEDC}">
      <dsp:nvSpPr>
        <dsp:cNvPr id="0" name=""/>
        <dsp:cNvSpPr/>
      </dsp:nvSpPr>
      <dsp:spPr>
        <a:xfrm>
          <a:off x="2540" y="131041"/>
          <a:ext cx="2476500" cy="720000"/>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01600" rIns="177800" bIns="101600" numCol="1" spcCol="1270" anchor="ctr" anchorCtr="0">
          <a:noAutofit/>
        </a:bodyPr>
        <a:lstStyle/>
        <a:p>
          <a:pPr lvl="0" algn="ctr" defTabSz="1111250">
            <a:lnSpc>
              <a:spcPct val="90000"/>
            </a:lnSpc>
            <a:spcBef>
              <a:spcPct val="0"/>
            </a:spcBef>
            <a:spcAft>
              <a:spcPct val="35000"/>
            </a:spcAft>
          </a:pPr>
          <a:r>
            <a:rPr lang="en-US" sz="2500" kern="1200" dirty="0" smtClean="0"/>
            <a:t>Fully Digital</a:t>
          </a:r>
          <a:endParaRPr lang="en-US" sz="2500" kern="1200" dirty="0"/>
        </a:p>
      </dsp:txBody>
      <dsp:txXfrm>
        <a:off x="2540" y="131041"/>
        <a:ext cx="2476500" cy="720000"/>
      </dsp:txXfrm>
    </dsp:sp>
    <dsp:sp modelId="{445F11C9-8217-401E-ACE5-E972129CAC74}">
      <dsp:nvSpPr>
        <dsp:cNvPr id="0" name=""/>
        <dsp:cNvSpPr/>
      </dsp:nvSpPr>
      <dsp:spPr>
        <a:xfrm>
          <a:off x="2540" y="851041"/>
          <a:ext cx="2476500" cy="3774375"/>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3350" tIns="133350" rIns="177800" bIns="200025" numCol="1" spcCol="1270" anchor="t" anchorCtr="0">
          <a:noAutofit/>
        </a:bodyPr>
        <a:lstStyle/>
        <a:p>
          <a:pPr marL="228600" lvl="1" indent="-228600" algn="l" defTabSz="1111250">
            <a:lnSpc>
              <a:spcPct val="90000"/>
            </a:lnSpc>
            <a:spcBef>
              <a:spcPct val="0"/>
            </a:spcBef>
            <a:spcAft>
              <a:spcPct val="15000"/>
            </a:spcAft>
            <a:buChar char="••"/>
          </a:pPr>
          <a:r>
            <a:rPr lang="en-US" sz="2500" kern="1200" dirty="0" smtClean="0"/>
            <a:t>English</a:t>
          </a:r>
          <a:endParaRPr lang="en-US" sz="2500" kern="1200" dirty="0"/>
        </a:p>
        <a:p>
          <a:pPr marL="228600" lvl="1" indent="-228600" algn="l" defTabSz="1111250">
            <a:lnSpc>
              <a:spcPct val="90000"/>
            </a:lnSpc>
            <a:spcBef>
              <a:spcPct val="0"/>
            </a:spcBef>
            <a:spcAft>
              <a:spcPct val="15000"/>
            </a:spcAft>
            <a:buChar char="••"/>
          </a:pPr>
          <a:r>
            <a:rPr lang="en-US" sz="2500" kern="1200" dirty="0" smtClean="0"/>
            <a:t>History</a:t>
          </a:r>
          <a:endParaRPr lang="en-US" sz="2500" kern="1200" dirty="0"/>
        </a:p>
        <a:p>
          <a:pPr marL="228600" lvl="1" indent="-228600" algn="l" defTabSz="1111250">
            <a:lnSpc>
              <a:spcPct val="90000"/>
            </a:lnSpc>
            <a:spcBef>
              <a:spcPct val="0"/>
            </a:spcBef>
            <a:spcAft>
              <a:spcPct val="15000"/>
            </a:spcAft>
            <a:buChar char="••"/>
          </a:pPr>
          <a:r>
            <a:rPr lang="en-US" sz="2500" kern="1200" dirty="0" smtClean="0"/>
            <a:t>Computer Science</a:t>
          </a:r>
          <a:endParaRPr lang="en-US" sz="2500" kern="1200" dirty="0"/>
        </a:p>
        <a:p>
          <a:pPr marL="228600" lvl="1" indent="-228600" algn="l" defTabSz="1111250">
            <a:lnSpc>
              <a:spcPct val="90000"/>
            </a:lnSpc>
            <a:spcBef>
              <a:spcPct val="0"/>
            </a:spcBef>
            <a:spcAft>
              <a:spcPct val="15000"/>
            </a:spcAft>
            <a:buChar char="••"/>
          </a:pPr>
          <a:r>
            <a:rPr lang="en-US" sz="2500" kern="1200" dirty="0" smtClean="0"/>
            <a:t>Environmental Science</a:t>
          </a:r>
          <a:endParaRPr lang="en-US" sz="2500" kern="1200" dirty="0"/>
        </a:p>
        <a:p>
          <a:pPr marL="228600" lvl="1" indent="-228600" algn="l" defTabSz="1111250">
            <a:lnSpc>
              <a:spcPct val="90000"/>
            </a:lnSpc>
            <a:spcBef>
              <a:spcPct val="0"/>
            </a:spcBef>
            <a:spcAft>
              <a:spcPct val="15000"/>
            </a:spcAft>
            <a:buChar char="••"/>
          </a:pPr>
          <a:r>
            <a:rPr lang="en-US" sz="2500" kern="1200" dirty="0" smtClean="0"/>
            <a:t>Psychology</a:t>
          </a:r>
          <a:endParaRPr lang="en-US" sz="2500" kern="1200" dirty="0"/>
        </a:p>
        <a:p>
          <a:pPr marL="228600" lvl="1" indent="-228600" algn="l" defTabSz="1111250">
            <a:lnSpc>
              <a:spcPct val="90000"/>
            </a:lnSpc>
            <a:spcBef>
              <a:spcPct val="0"/>
            </a:spcBef>
            <a:spcAft>
              <a:spcPct val="15000"/>
            </a:spcAft>
            <a:buChar char="••"/>
          </a:pPr>
          <a:r>
            <a:rPr lang="en-US" sz="2500" kern="1200" dirty="0" smtClean="0"/>
            <a:t>Human Geography</a:t>
          </a:r>
          <a:endParaRPr lang="en-US" sz="2500" kern="1200" dirty="0"/>
        </a:p>
      </dsp:txBody>
      <dsp:txXfrm>
        <a:off x="2540" y="851041"/>
        <a:ext cx="2476500" cy="3774375"/>
      </dsp:txXfrm>
    </dsp:sp>
    <dsp:sp modelId="{E1B608C8-5BE9-4774-8D8A-57E80B103537}">
      <dsp:nvSpPr>
        <dsp:cNvPr id="0" name=""/>
        <dsp:cNvSpPr/>
      </dsp:nvSpPr>
      <dsp:spPr>
        <a:xfrm>
          <a:off x="2825750" y="131041"/>
          <a:ext cx="2476500" cy="720000"/>
        </a:xfrm>
        <a:prstGeom prst="rect">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01600" rIns="177800" bIns="101600" numCol="1" spcCol="1270" anchor="ctr" anchorCtr="0">
          <a:noAutofit/>
        </a:bodyPr>
        <a:lstStyle/>
        <a:p>
          <a:pPr lvl="0" algn="ctr" defTabSz="1111250">
            <a:lnSpc>
              <a:spcPct val="90000"/>
            </a:lnSpc>
            <a:spcBef>
              <a:spcPct val="0"/>
            </a:spcBef>
            <a:spcAft>
              <a:spcPct val="35000"/>
            </a:spcAft>
          </a:pPr>
          <a:r>
            <a:rPr lang="en-US" sz="2500" kern="1200" dirty="0" smtClean="0"/>
            <a:t>“Hybrid” Digital</a:t>
          </a:r>
          <a:endParaRPr lang="en-US" sz="2500" kern="1200" dirty="0"/>
        </a:p>
      </dsp:txBody>
      <dsp:txXfrm>
        <a:off x="2825750" y="131041"/>
        <a:ext cx="2476500" cy="720000"/>
      </dsp:txXfrm>
    </dsp:sp>
    <dsp:sp modelId="{E246F163-1DDD-4517-9802-02DEC79DEEA2}">
      <dsp:nvSpPr>
        <dsp:cNvPr id="0" name=""/>
        <dsp:cNvSpPr/>
      </dsp:nvSpPr>
      <dsp:spPr>
        <a:xfrm>
          <a:off x="2825750" y="851041"/>
          <a:ext cx="2476500" cy="3774375"/>
        </a:xfrm>
        <a:prstGeom prst="rect">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3350" tIns="133350" rIns="177800" bIns="200025" numCol="1" spcCol="1270" anchor="t" anchorCtr="0">
          <a:noAutofit/>
        </a:bodyPr>
        <a:lstStyle/>
        <a:p>
          <a:pPr marL="228600" lvl="1" indent="-228600" algn="l" defTabSz="1111250">
            <a:lnSpc>
              <a:spcPct val="90000"/>
            </a:lnSpc>
            <a:spcBef>
              <a:spcPct val="0"/>
            </a:spcBef>
            <a:spcAft>
              <a:spcPct val="15000"/>
            </a:spcAft>
            <a:buChar char="••"/>
          </a:pPr>
          <a:r>
            <a:rPr lang="en-US" sz="2500" kern="1200" dirty="0" smtClean="0"/>
            <a:t>Science</a:t>
          </a:r>
          <a:endParaRPr lang="en-US" sz="2500" kern="1200" dirty="0"/>
        </a:p>
        <a:p>
          <a:pPr marL="228600" lvl="1" indent="-228600" algn="l" defTabSz="1111250">
            <a:lnSpc>
              <a:spcPct val="90000"/>
            </a:lnSpc>
            <a:spcBef>
              <a:spcPct val="0"/>
            </a:spcBef>
            <a:spcAft>
              <a:spcPct val="15000"/>
            </a:spcAft>
            <a:buChar char="••"/>
          </a:pPr>
          <a:r>
            <a:rPr lang="en-US" sz="2500" kern="1200" dirty="0" smtClean="0"/>
            <a:t>Economics</a:t>
          </a:r>
          <a:endParaRPr lang="en-US" sz="2500" kern="1200" dirty="0"/>
        </a:p>
        <a:p>
          <a:pPr marL="228600" lvl="1" indent="-228600" algn="l" defTabSz="1111250">
            <a:lnSpc>
              <a:spcPct val="90000"/>
            </a:lnSpc>
            <a:spcBef>
              <a:spcPct val="0"/>
            </a:spcBef>
            <a:spcAft>
              <a:spcPct val="15000"/>
            </a:spcAft>
            <a:buChar char="••"/>
          </a:pPr>
          <a:r>
            <a:rPr lang="en-US" sz="2500" kern="1200" dirty="0" smtClean="0"/>
            <a:t>Math</a:t>
          </a:r>
          <a:endParaRPr lang="en-US" sz="2500" kern="1200" dirty="0"/>
        </a:p>
      </dsp:txBody>
      <dsp:txXfrm>
        <a:off x="2825750" y="851041"/>
        <a:ext cx="2476500" cy="3774375"/>
      </dsp:txXfrm>
    </dsp:sp>
    <dsp:sp modelId="{AE549430-5390-4897-938C-990CB26D635F}">
      <dsp:nvSpPr>
        <dsp:cNvPr id="0" name=""/>
        <dsp:cNvSpPr/>
      </dsp:nvSpPr>
      <dsp:spPr>
        <a:xfrm>
          <a:off x="5648960" y="131041"/>
          <a:ext cx="2476500" cy="720000"/>
        </a:xfrm>
        <a:prstGeom prst="rect">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101600" rIns="177800" bIns="101600" numCol="1" spcCol="1270" anchor="ctr" anchorCtr="0">
          <a:noAutofit/>
        </a:bodyPr>
        <a:lstStyle/>
        <a:p>
          <a:pPr lvl="0" algn="ctr" defTabSz="1111250">
            <a:lnSpc>
              <a:spcPct val="90000"/>
            </a:lnSpc>
            <a:spcBef>
              <a:spcPct val="0"/>
            </a:spcBef>
            <a:spcAft>
              <a:spcPct val="35000"/>
            </a:spcAft>
          </a:pPr>
          <a:r>
            <a:rPr lang="en-US" sz="2500" kern="1200" dirty="0" smtClean="0"/>
            <a:t>Pencil &amp; Paper</a:t>
          </a:r>
          <a:endParaRPr lang="en-US" sz="2500" kern="1200" dirty="0"/>
        </a:p>
      </dsp:txBody>
      <dsp:txXfrm>
        <a:off x="5648960" y="131041"/>
        <a:ext cx="2476500" cy="720000"/>
      </dsp:txXfrm>
    </dsp:sp>
    <dsp:sp modelId="{A94A2EC0-07EE-4FCE-AE03-1804E410A5C2}">
      <dsp:nvSpPr>
        <dsp:cNvPr id="0" name=""/>
        <dsp:cNvSpPr/>
      </dsp:nvSpPr>
      <dsp:spPr>
        <a:xfrm>
          <a:off x="5648960" y="851041"/>
          <a:ext cx="2476500" cy="3774375"/>
        </a:xfrm>
        <a:prstGeom prst="rect">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33350" tIns="133350" rIns="177800" bIns="200025" numCol="1" spcCol="1270" anchor="t" anchorCtr="0">
          <a:noAutofit/>
        </a:bodyPr>
        <a:lstStyle/>
        <a:p>
          <a:pPr marL="228600" lvl="1" indent="-228600" algn="l" defTabSz="1111250">
            <a:lnSpc>
              <a:spcPct val="90000"/>
            </a:lnSpc>
            <a:spcBef>
              <a:spcPct val="0"/>
            </a:spcBef>
            <a:spcAft>
              <a:spcPct val="15000"/>
            </a:spcAft>
            <a:buChar char="••"/>
          </a:pPr>
          <a:r>
            <a:rPr lang="en-US" sz="2500" kern="1200" dirty="0" smtClean="0"/>
            <a:t>Foreign Language</a:t>
          </a:r>
          <a:endParaRPr lang="en-US" sz="2500" kern="1200" dirty="0"/>
        </a:p>
        <a:p>
          <a:pPr marL="228600" lvl="1" indent="-228600" algn="l" defTabSz="1111250">
            <a:lnSpc>
              <a:spcPct val="90000"/>
            </a:lnSpc>
            <a:spcBef>
              <a:spcPct val="0"/>
            </a:spcBef>
            <a:spcAft>
              <a:spcPct val="15000"/>
            </a:spcAft>
            <a:buChar char="••"/>
          </a:pPr>
          <a:r>
            <a:rPr lang="en-US" sz="2500" kern="1200" dirty="0" smtClean="0"/>
            <a:t>Art</a:t>
          </a:r>
          <a:endParaRPr lang="en-US" sz="2500" kern="1200" dirty="0"/>
        </a:p>
      </dsp:txBody>
      <dsp:txXfrm>
        <a:off x="5648960" y="851041"/>
        <a:ext cx="2476500" cy="377437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13B454-DBC4-4886-ABBA-CCA78ABC6173}">
      <dsp:nvSpPr>
        <dsp:cNvPr id="0" name=""/>
        <dsp:cNvSpPr/>
      </dsp:nvSpPr>
      <dsp:spPr>
        <a:xfrm>
          <a:off x="0" y="44996"/>
          <a:ext cx="8128000" cy="935415"/>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148590" rIns="148590" bIns="148590" numCol="1" spcCol="1270" anchor="ctr" anchorCtr="0">
          <a:noAutofit/>
        </a:bodyPr>
        <a:lstStyle/>
        <a:p>
          <a:pPr lvl="0" algn="l" defTabSz="1733550">
            <a:lnSpc>
              <a:spcPct val="90000"/>
            </a:lnSpc>
            <a:spcBef>
              <a:spcPct val="0"/>
            </a:spcBef>
            <a:spcAft>
              <a:spcPct val="35000"/>
            </a:spcAft>
          </a:pPr>
          <a:r>
            <a:rPr lang="en-US" sz="3900" kern="1200" dirty="0" smtClean="0"/>
            <a:t>Familiarize yourself with Bluebook</a:t>
          </a:r>
          <a:endParaRPr lang="en-US" sz="3900" kern="1200" dirty="0"/>
        </a:p>
      </dsp:txBody>
      <dsp:txXfrm>
        <a:off x="45663" y="90659"/>
        <a:ext cx="8036674" cy="844089"/>
      </dsp:txXfrm>
    </dsp:sp>
    <dsp:sp modelId="{BD041B27-F8E9-407E-B6CF-C849F49FF260}">
      <dsp:nvSpPr>
        <dsp:cNvPr id="0" name=""/>
        <dsp:cNvSpPr/>
      </dsp:nvSpPr>
      <dsp:spPr>
        <a:xfrm>
          <a:off x="0" y="980411"/>
          <a:ext cx="8128000" cy="10293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8064" tIns="49530" rIns="277368" bIns="49530" numCol="1" spcCol="1270" anchor="t" anchorCtr="0">
          <a:noAutofit/>
        </a:bodyPr>
        <a:lstStyle/>
        <a:p>
          <a:pPr marL="285750" lvl="1" indent="-285750" algn="l" defTabSz="1333500">
            <a:lnSpc>
              <a:spcPct val="90000"/>
            </a:lnSpc>
            <a:spcBef>
              <a:spcPct val="0"/>
            </a:spcBef>
            <a:spcAft>
              <a:spcPct val="20000"/>
            </a:spcAft>
            <a:buChar char="••"/>
          </a:pPr>
          <a:r>
            <a:rPr lang="en-US" sz="3000" kern="1200" dirty="0" smtClean="0"/>
            <a:t>Built-in calculator</a:t>
          </a:r>
          <a:endParaRPr lang="en-US" sz="3000" kern="1200" dirty="0"/>
        </a:p>
        <a:p>
          <a:pPr marL="285750" lvl="1" indent="-285750" algn="l" defTabSz="1333500">
            <a:lnSpc>
              <a:spcPct val="90000"/>
            </a:lnSpc>
            <a:spcBef>
              <a:spcPct val="0"/>
            </a:spcBef>
            <a:spcAft>
              <a:spcPct val="20000"/>
            </a:spcAft>
            <a:buChar char="••"/>
          </a:pPr>
          <a:r>
            <a:rPr lang="en-US" sz="3000" kern="1200" dirty="0" smtClean="0"/>
            <a:t>Annotation tools</a:t>
          </a:r>
          <a:endParaRPr lang="en-US" sz="3000" kern="1200" dirty="0"/>
        </a:p>
      </dsp:txBody>
      <dsp:txXfrm>
        <a:off x="0" y="980411"/>
        <a:ext cx="8128000" cy="1029307"/>
      </dsp:txXfrm>
    </dsp:sp>
    <dsp:sp modelId="{809E5954-B433-429B-87BA-33B2230D858F}">
      <dsp:nvSpPr>
        <dsp:cNvPr id="0" name=""/>
        <dsp:cNvSpPr/>
      </dsp:nvSpPr>
      <dsp:spPr>
        <a:xfrm>
          <a:off x="0" y="2009719"/>
          <a:ext cx="8128000" cy="935415"/>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148590" rIns="148590" bIns="148590" numCol="1" spcCol="1270" anchor="ctr" anchorCtr="0">
          <a:noAutofit/>
        </a:bodyPr>
        <a:lstStyle/>
        <a:p>
          <a:pPr lvl="0" algn="l" defTabSz="1733550">
            <a:lnSpc>
              <a:spcPct val="90000"/>
            </a:lnSpc>
            <a:spcBef>
              <a:spcPct val="0"/>
            </a:spcBef>
            <a:spcAft>
              <a:spcPct val="35000"/>
            </a:spcAft>
          </a:pPr>
          <a:r>
            <a:rPr lang="en-US" sz="3900" kern="1200" dirty="0" smtClean="0"/>
            <a:t>Master digital testing strategies</a:t>
          </a:r>
          <a:endParaRPr lang="en-US" sz="3900" kern="1200" dirty="0"/>
        </a:p>
      </dsp:txBody>
      <dsp:txXfrm>
        <a:off x="45663" y="2055382"/>
        <a:ext cx="8036674" cy="844089"/>
      </dsp:txXfrm>
    </dsp:sp>
    <dsp:sp modelId="{2A761C78-C802-4D93-AEE3-5252F41C15AE}">
      <dsp:nvSpPr>
        <dsp:cNvPr id="0" name=""/>
        <dsp:cNvSpPr/>
      </dsp:nvSpPr>
      <dsp:spPr>
        <a:xfrm>
          <a:off x="0" y="2945134"/>
          <a:ext cx="8128000" cy="15742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8064" tIns="49530" rIns="277368" bIns="49530" numCol="1" spcCol="1270" anchor="t" anchorCtr="0">
          <a:noAutofit/>
        </a:bodyPr>
        <a:lstStyle/>
        <a:p>
          <a:pPr marL="285750" lvl="1" indent="-285750" algn="l" defTabSz="1333500">
            <a:lnSpc>
              <a:spcPct val="90000"/>
            </a:lnSpc>
            <a:spcBef>
              <a:spcPct val="0"/>
            </a:spcBef>
            <a:spcAft>
              <a:spcPct val="20000"/>
            </a:spcAft>
            <a:buChar char="••"/>
          </a:pPr>
          <a:r>
            <a:rPr lang="en-US" sz="3000" kern="1200" dirty="0" smtClean="0"/>
            <a:t>Flag questions for review</a:t>
          </a:r>
          <a:endParaRPr lang="en-US" sz="3000" kern="1200" dirty="0"/>
        </a:p>
        <a:p>
          <a:pPr marL="285750" lvl="1" indent="-285750" algn="l" defTabSz="1333500">
            <a:lnSpc>
              <a:spcPct val="90000"/>
            </a:lnSpc>
            <a:spcBef>
              <a:spcPct val="0"/>
            </a:spcBef>
            <a:spcAft>
              <a:spcPct val="20000"/>
            </a:spcAft>
            <a:buChar char="••"/>
          </a:pPr>
          <a:r>
            <a:rPr lang="en-US" sz="3000" kern="1200" dirty="0" smtClean="0"/>
            <a:t>Take advantage of the timer</a:t>
          </a:r>
          <a:endParaRPr lang="en-US" sz="3000" kern="1200" dirty="0"/>
        </a:p>
        <a:p>
          <a:pPr marL="285750" lvl="1" indent="-285750" algn="l" defTabSz="1333500">
            <a:lnSpc>
              <a:spcPct val="90000"/>
            </a:lnSpc>
            <a:spcBef>
              <a:spcPct val="0"/>
            </a:spcBef>
            <a:spcAft>
              <a:spcPct val="20000"/>
            </a:spcAft>
            <a:buChar char="••"/>
          </a:pPr>
          <a:r>
            <a:rPr lang="en-US" sz="3000" kern="1200" dirty="0" smtClean="0"/>
            <a:t>Practice typing FRQ responses</a:t>
          </a:r>
          <a:endParaRPr lang="en-US" sz="3000" kern="1200" dirty="0"/>
        </a:p>
      </dsp:txBody>
      <dsp:txXfrm>
        <a:off x="0" y="2945134"/>
        <a:ext cx="8128000" cy="157423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00D51C-BEDB-4CF9-850F-39296896D310}">
      <dsp:nvSpPr>
        <dsp:cNvPr id="0" name=""/>
        <dsp:cNvSpPr/>
      </dsp:nvSpPr>
      <dsp:spPr>
        <a:xfrm>
          <a:off x="0" y="14607"/>
          <a:ext cx="8128000" cy="100737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lvl="0" algn="l" defTabSz="1866900">
            <a:lnSpc>
              <a:spcPct val="90000"/>
            </a:lnSpc>
            <a:spcBef>
              <a:spcPct val="0"/>
            </a:spcBef>
            <a:spcAft>
              <a:spcPct val="35000"/>
            </a:spcAft>
          </a:pPr>
          <a:r>
            <a:rPr lang="en-US" sz="4200" kern="1200" dirty="0" smtClean="0"/>
            <a:t>Physics</a:t>
          </a:r>
          <a:endParaRPr lang="en-US" sz="4200" kern="1200" dirty="0"/>
        </a:p>
      </dsp:txBody>
      <dsp:txXfrm>
        <a:off x="49176" y="63783"/>
        <a:ext cx="8029648" cy="909018"/>
      </dsp:txXfrm>
    </dsp:sp>
    <dsp:sp modelId="{284623AB-A26D-4120-9DBD-23447FC5A206}">
      <dsp:nvSpPr>
        <dsp:cNvPr id="0" name=""/>
        <dsp:cNvSpPr/>
      </dsp:nvSpPr>
      <dsp:spPr>
        <a:xfrm>
          <a:off x="0" y="1021977"/>
          <a:ext cx="8128000" cy="22604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8064" tIns="53340" rIns="298704" bIns="53340" numCol="1" spcCol="1270" anchor="t" anchorCtr="0">
          <a:noAutofit/>
        </a:bodyPr>
        <a:lstStyle/>
        <a:p>
          <a:pPr marL="285750" lvl="1" indent="-285750" algn="l" defTabSz="1466850">
            <a:lnSpc>
              <a:spcPct val="90000"/>
            </a:lnSpc>
            <a:spcBef>
              <a:spcPct val="0"/>
            </a:spcBef>
            <a:spcAft>
              <a:spcPct val="20000"/>
            </a:spcAft>
            <a:buChar char="••"/>
          </a:pPr>
          <a:r>
            <a:rPr lang="en-US" sz="3300" kern="1200" dirty="0" smtClean="0"/>
            <a:t>Physics 1</a:t>
          </a:r>
          <a:endParaRPr lang="en-US" sz="3300" kern="1200" dirty="0"/>
        </a:p>
        <a:p>
          <a:pPr marL="285750" lvl="1" indent="-285750" algn="l" defTabSz="1466850">
            <a:lnSpc>
              <a:spcPct val="90000"/>
            </a:lnSpc>
            <a:spcBef>
              <a:spcPct val="0"/>
            </a:spcBef>
            <a:spcAft>
              <a:spcPct val="20000"/>
            </a:spcAft>
            <a:buChar char="••"/>
          </a:pPr>
          <a:r>
            <a:rPr lang="en-US" sz="3300" kern="1200" dirty="0" smtClean="0"/>
            <a:t>Physics 2</a:t>
          </a:r>
          <a:endParaRPr lang="en-US" sz="3300" kern="1200" dirty="0"/>
        </a:p>
        <a:p>
          <a:pPr marL="285750" lvl="1" indent="-285750" algn="l" defTabSz="1466850">
            <a:lnSpc>
              <a:spcPct val="90000"/>
            </a:lnSpc>
            <a:spcBef>
              <a:spcPct val="0"/>
            </a:spcBef>
            <a:spcAft>
              <a:spcPct val="20000"/>
            </a:spcAft>
            <a:buChar char="••"/>
          </a:pPr>
          <a:r>
            <a:rPr lang="en-US" sz="3300" kern="1200" dirty="0" smtClean="0"/>
            <a:t>Physics C: Electricity &amp; Magnetism</a:t>
          </a:r>
          <a:endParaRPr lang="en-US" sz="3300" kern="1200" dirty="0"/>
        </a:p>
        <a:p>
          <a:pPr marL="285750" lvl="1" indent="-285750" algn="l" defTabSz="1466850">
            <a:lnSpc>
              <a:spcPct val="90000"/>
            </a:lnSpc>
            <a:spcBef>
              <a:spcPct val="0"/>
            </a:spcBef>
            <a:spcAft>
              <a:spcPct val="20000"/>
            </a:spcAft>
            <a:buChar char="••"/>
          </a:pPr>
          <a:r>
            <a:rPr lang="en-US" sz="3300" kern="1200" dirty="0" smtClean="0"/>
            <a:t>Physics C: Mechanics</a:t>
          </a:r>
          <a:endParaRPr lang="en-US" sz="3300" kern="1200" dirty="0"/>
        </a:p>
      </dsp:txBody>
      <dsp:txXfrm>
        <a:off x="0" y="1021977"/>
        <a:ext cx="8128000" cy="2260440"/>
      </dsp:txXfrm>
    </dsp:sp>
    <dsp:sp modelId="{90D533F4-61D4-4049-8DFC-7570A9E98EE0}">
      <dsp:nvSpPr>
        <dsp:cNvPr id="0" name=""/>
        <dsp:cNvSpPr/>
      </dsp:nvSpPr>
      <dsp:spPr>
        <a:xfrm>
          <a:off x="0" y="3282418"/>
          <a:ext cx="8128000" cy="1007370"/>
        </a:xfrm>
        <a:prstGeom prst="roundRect">
          <a:avLst/>
        </a:prstGeom>
        <a:solidFill>
          <a:schemeClr val="accent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lvl="0" algn="l" defTabSz="1866900">
            <a:lnSpc>
              <a:spcPct val="90000"/>
            </a:lnSpc>
            <a:spcBef>
              <a:spcPct val="0"/>
            </a:spcBef>
            <a:spcAft>
              <a:spcPct val="35000"/>
            </a:spcAft>
          </a:pPr>
          <a:r>
            <a:rPr lang="en-US" sz="4200" kern="1200" dirty="0" smtClean="0"/>
            <a:t>Psychology</a:t>
          </a:r>
          <a:endParaRPr lang="en-US" sz="4200" kern="1200" dirty="0"/>
        </a:p>
      </dsp:txBody>
      <dsp:txXfrm>
        <a:off x="49176" y="3331594"/>
        <a:ext cx="8029648" cy="90901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957B66-8682-4A79-9D4E-829DF71964C2}">
      <dsp:nvSpPr>
        <dsp:cNvPr id="0" name=""/>
        <dsp:cNvSpPr/>
      </dsp:nvSpPr>
      <dsp:spPr>
        <a:xfrm>
          <a:off x="0" y="174322"/>
          <a:ext cx="10515600" cy="52767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en-US" sz="2200" kern="1200" dirty="0" smtClean="0"/>
            <a:t>Course Structure</a:t>
          </a:r>
          <a:endParaRPr lang="en-US" sz="2200" kern="1200" dirty="0"/>
        </a:p>
      </dsp:txBody>
      <dsp:txXfrm>
        <a:off x="25759" y="200081"/>
        <a:ext cx="10464082" cy="476152"/>
      </dsp:txXfrm>
    </dsp:sp>
    <dsp:sp modelId="{6E4BD1A9-0476-4C91-AACB-C738512A7606}">
      <dsp:nvSpPr>
        <dsp:cNvPr id="0" name=""/>
        <dsp:cNvSpPr/>
      </dsp:nvSpPr>
      <dsp:spPr>
        <a:xfrm>
          <a:off x="0" y="701992"/>
          <a:ext cx="10515600" cy="5920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27940" rIns="156464" bIns="27940" numCol="1" spcCol="1270" anchor="t" anchorCtr="0">
          <a:noAutofit/>
        </a:bodyPr>
        <a:lstStyle/>
        <a:p>
          <a:pPr marL="171450" lvl="1" indent="-171450" algn="l" defTabSz="755650">
            <a:lnSpc>
              <a:spcPct val="90000"/>
            </a:lnSpc>
            <a:spcBef>
              <a:spcPct val="0"/>
            </a:spcBef>
            <a:spcAft>
              <a:spcPct val="20000"/>
            </a:spcAft>
            <a:buChar char="••"/>
          </a:pPr>
          <a:r>
            <a:rPr lang="en-US" sz="1700" kern="1200" dirty="0" smtClean="0"/>
            <a:t>Some units are moving: for example, Fluids used to be Unit 1 of Physics 2 and is now Unit 8 of Physics 1</a:t>
          </a:r>
          <a:endParaRPr lang="en-US" sz="1700" kern="1200" dirty="0"/>
        </a:p>
        <a:p>
          <a:pPr marL="171450" lvl="1" indent="-171450" algn="l" defTabSz="755650">
            <a:lnSpc>
              <a:spcPct val="90000"/>
            </a:lnSpc>
            <a:spcBef>
              <a:spcPct val="0"/>
            </a:spcBef>
            <a:spcAft>
              <a:spcPct val="20000"/>
            </a:spcAft>
            <a:buChar char="••"/>
          </a:pPr>
          <a:r>
            <a:rPr lang="en-US" sz="1700" kern="1200" dirty="0" smtClean="0"/>
            <a:t>Some new topics: for example, blackbody radiation in Physics 2</a:t>
          </a:r>
          <a:endParaRPr lang="en-US" sz="1700" kern="1200" dirty="0"/>
        </a:p>
      </dsp:txBody>
      <dsp:txXfrm>
        <a:off x="0" y="701992"/>
        <a:ext cx="10515600" cy="592020"/>
      </dsp:txXfrm>
    </dsp:sp>
    <dsp:sp modelId="{A6D48ACE-151F-4502-B6E8-10C898015347}">
      <dsp:nvSpPr>
        <dsp:cNvPr id="0" name=""/>
        <dsp:cNvSpPr/>
      </dsp:nvSpPr>
      <dsp:spPr>
        <a:xfrm>
          <a:off x="0" y="1294012"/>
          <a:ext cx="10515600" cy="52767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en-US" sz="2200" kern="1200" dirty="0" smtClean="0"/>
            <a:t>Exam Structure</a:t>
          </a:r>
          <a:endParaRPr lang="en-US" sz="2200" kern="1200" dirty="0"/>
        </a:p>
      </dsp:txBody>
      <dsp:txXfrm>
        <a:off x="25759" y="1319771"/>
        <a:ext cx="10464082" cy="476152"/>
      </dsp:txXfrm>
    </dsp:sp>
    <dsp:sp modelId="{DF9F544C-0DB9-4856-BD54-457B260D3756}">
      <dsp:nvSpPr>
        <dsp:cNvPr id="0" name=""/>
        <dsp:cNvSpPr/>
      </dsp:nvSpPr>
      <dsp:spPr>
        <a:xfrm>
          <a:off x="0" y="1821682"/>
          <a:ext cx="10515600" cy="5920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27940" rIns="156464" bIns="27940" numCol="1" spcCol="1270" anchor="t" anchorCtr="0">
          <a:noAutofit/>
        </a:bodyPr>
        <a:lstStyle/>
        <a:p>
          <a:pPr marL="171450" lvl="1" indent="-171450" algn="l" defTabSz="755650">
            <a:lnSpc>
              <a:spcPct val="90000"/>
            </a:lnSpc>
            <a:spcBef>
              <a:spcPct val="0"/>
            </a:spcBef>
            <a:spcAft>
              <a:spcPct val="20000"/>
            </a:spcAft>
            <a:buChar char="••"/>
          </a:pPr>
          <a:r>
            <a:rPr lang="en-US" sz="1700" kern="1200" dirty="0" smtClean="0"/>
            <a:t>Physics 1 and 2 will have fewer questions (10 fewer multiple choice and 1 fewer free response)</a:t>
          </a:r>
          <a:endParaRPr lang="en-US" sz="1700" kern="1200" dirty="0"/>
        </a:p>
        <a:p>
          <a:pPr marL="171450" lvl="1" indent="-171450" algn="l" defTabSz="755650">
            <a:lnSpc>
              <a:spcPct val="90000"/>
            </a:lnSpc>
            <a:spcBef>
              <a:spcPct val="0"/>
            </a:spcBef>
            <a:spcAft>
              <a:spcPct val="20000"/>
            </a:spcAft>
            <a:buChar char="••"/>
          </a:pPr>
          <a:r>
            <a:rPr lang="en-US" sz="1700" kern="1200" dirty="0" smtClean="0"/>
            <a:t>Both Physics C exams will be longer (5 additional multiple choice questions and 1 additional free response)</a:t>
          </a:r>
          <a:endParaRPr lang="en-US" sz="1700" kern="1200" dirty="0"/>
        </a:p>
      </dsp:txBody>
      <dsp:txXfrm>
        <a:off x="0" y="1821682"/>
        <a:ext cx="10515600" cy="592020"/>
      </dsp:txXfrm>
    </dsp:sp>
    <dsp:sp modelId="{99B4896A-7A39-4C75-8454-A8017F9C37AD}">
      <dsp:nvSpPr>
        <dsp:cNvPr id="0" name=""/>
        <dsp:cNvSpPr/>
      </dsp:nvSpPr>
      <dsp:spPr>
        <a:xfrm>
          <a:off x="0" y="2413702"/>
          <a:ext cx="10515600" cy="52767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en-US" sz="2200" kern="1200" dirty="0" smtClean="0"/>
            <a:t>New FRQs</a:t>
          </a:r>
          <a:endParaRPr lang="en-US" sz="2200" kern="1200" dirty="0"/>
        </a:p>
      </dsp:txBody>
      <dsp:txXfrm>
        <a:off x="25759" y="2439461"/>
        <a:ext cx="10464082" cy="476152"/>
      </dsp:txXfrm>
    </dsp:sp>
    <dsp:sp modelId="{A642B6E5-A313-4C6E-8C75-E1FC250B3482}">
      <dsp:nvSpPr>
        <dsp:cNvPr id="0" name=""/>
        <dsp:cNvSpPr/>
      </dsp:nvSpPr>
      <dsp:spPr>
        <a:xfrm>
          <a:off x="0" y="2941372"/>
          <a:ext cx="10515600" cy="11840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27940" rIns="156464" bIns="27940" numCol="1" spcCol="1270" anchor="t" anchorCtr="0">
          <a:noAutofit/>
        </a:bodyPr>
        <a:lstStyle/>
        <a:p>
          <a:pPr marL="171450" lvl="1" indent="-171450" algn="l" defTabSz="755650">
            <a:lnSpc>
              <a:spcPct val="90000"/>
            </a:lnSpc>
            <a:spcBef>
              <a:spcPct val="0"/>
            </a:spcBef>
            <a:spcAft>
              <a:spcPct val="20000"/>
            </a:spcAft>
            <a:buChar char="••"/>
          </a:pPr>
          <a:r>
            <a:rPr lang="en-US" sz="1700" kern="1200" dirty="0" smtClean="0"/>
            <a:t>Mathematical routines</a:t>
          </a:r>
          <a:endParaRPr lang="en-US" sz="1700" kern="1200" dirty="0"/>
        </a:p>
        <a:p>
          <a:pPr marL="171450" lvl="1" indent="-171450" algn="l" defTabSz="755650">
            <a:lnSpc>
              <a:spcPct val="90000"/>
            </a:lnSpc>
            <a:spcBef>
              <a:spcPct val="0"/>
            </a:spcBef>
            <a:spcAft>
              <a:spcPct val="20000"/>
            </a:spcAft>
            <a:buChar char="••"/>
          </a:pPr>
          <a:r>
            <a:rPr lang="en-US" sz="1700" kern="1200" dirty="0" smtClean="0"/>
            <a:t>Translation between representations</a:t>
          </a:r>
          <a:endParaRPr lang="en-US" sz="1700" kern="1200" dirty="0"/>
        </a:p>
        <a:p>
          <a:pPr marL="171450" lvl="1" indent="-171450" algn="l" defTabSz="755650">
            <a:lnSpc>
              <a:spcPct val="90000"/>
            </a:lnSpc>
            <a:spcBef>
              <a:spcPct val="0"/>
            </a:spcBef>
            <a:spcAft>
              <a:spcPct val="20000"/>
            </a:spcAft>
            <a:buChar char="••"/>
          </a:pPr>
          <a:r>
            <a:rPr lang="en-US" sz="1700" kern="1200" dirty="0" smtClean="0"/>
            <a:t>Experimental design and analysis</a:t>
          </a:r>
          <a:endParaRPr lang="en-US" sz="1700" kern="1200" dirty="0"/>
        </a:p>
        <a:p>
          <a:pPr marL="171450" lvl="1" indent="-171450" algn="l" defTabSz="755650">
            <a:lnSpc>
              <a:spcPct val="90000"/>
            </a:lnSpc>
            <a:spcBef>
              <a:spcPct val="0"/>
            </a:spcBef>
            <a:spcAft>
              <a:spcPct val="20000"/>
            </a:spcAft>
            <a:buChar char="••"/>
          </a:pPr>
          <a:r>
            <a:rPr lang="en-US" sz="1700" kern="1200" dirty="0" smtClean="0"/>
            <a:t>Qualitative/quantitative translation</a:t>
          </a:r>
          <a:endParaRPr lang="en-US" sz="1700" kern="1200" dirty="0"/>
        </a:p>
      </dsp:txBody>
      <dsp:txXfrm>
        <a:off x="0" y="2941372"/>
        <a:ext cx="10515600" cy="118404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957B66-8682-4A79-9D4E-829DF71964C2}">
      <dsp:nvSpPr>
        <dsp:cNvPr id="0" name=""/>
        <dsp:cNvSpPr/>
      </dsp:nvSpPr>
      <dsp:spPr>
        <a:xfrm>
          <a:off x="0" y="47242"/>
          <a:ext cx="10515600" cy="599625"/>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n-US" sz="2500" kern="1200" dirty="0" smtClean="0"/>
            <a:t>Course Structure</a:t>
          </a:r>
          <a:endParaRPr lang="en-US" sz="2500" kern="1200" dirty="0"/>
        </a:p>
      </dsp:txBody>
      <dsp:txXfrm>
        <a:off x="29271" y="76513"/>
        <a:ext cx="10457058" cy="541083"/>
      </dsp:txXfrm>
    </dsp:sp>
    <dsp:sp modelId="{6E4BD1A9-0476-4C91-AACB-C738512A7606}">
      <dsp:nvSpPr>
        <dsp:cNvPr id="0" name=""/>
        <dsp:cNvSpPr/>
      </dsp:nvSpPr>
      <dsp:spPr>
        <a:xfrm>
          <a:off x="0" y="646867"/>
          <a:ext cx="10515600" cy="1035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31750" rIns="177800" bIns="31750" numCol="1" spcCol="1270" anchor="t" anchorCtr="0">
          <a:noAutofit/>
        </a:bodyPr>
        <a:lstStyle/>
        <a:p>
          <a:pPr marL="228600" lvl="1" indent="-228600" algn="l" defTabSz="889000">
            <a:lnSpc>
              <a:spcPct val="90000"/>
            </a:lnSpc>
            <a:spcBef>
              <a:spcPct val="0"/>
            </a:spcBef>
            <a:spcAft>
              <a:spcPct val="20000"/>
            </a:spcAft>
            <a:buChar char="••"/>
          </a:pPr>
          <a:r>
            <a:rPr lang="en-US" sz="2000" kern="1200" dirty="0" smtClean="0"/>
            <a:t>Consolidating units from 9 to 5</a:t>
          </a:r>
          <a:endParaRPr lang="en-US" sz="2000" kern="1200" dirty="0"/>
        </a:p>
        <a:p>
          <a:pPr marL="228600" lvl="1" indent="-228600" algn="l" defTabSz="889000">
            <a:lnSpc>
              <a:spcPct val="90000"/>
            </a:lnSpc>
            <a:spcBef>
              <a:spcPct val="0"/>
            </a:spcBef>
            <a:spcAft>
              <a:spcPct val="20000"/>
            </a:spcAft>
            <a:buChar char="••"/>
          </a:pPr>
          <a:r>
            <a:rPr lang="en-US" sz="2000" kern="1200" dirty="0" smtClean="0"/>
            <a:t>Emphasis on research methods and data interpretation</a:t>
          </a:r>
          <a:endParaRPr lang="en-US" sz="2000" kern="1200" dirty="0"/>
        </a:p>
        <a:p>
          <a:pPr marL="228600" lvl="1" indent="-228600" algn="l" defTabSz="889000">
            <a:lnSpc>
              <a:spcPct val="90000"/>
            </a:lnSpc>
            <a:spcBef>
              <a:spcPct val="0"/>
            </a:spcBef>
            <a:spcAft>
              <a:spcPct val="20000"/>
            </a:spcAft>
            <a:buChar char="••"/>
          </a:pPr>
          <a:r>
            <a:rPr lang="en-US" sz="2000" kern="1200" dirty="0" smtClean="0"/>
            <a:t>Focus on key terms</a:t>
          </a:r>
          <a:endParaRPr lang="en-US" sz="2000" kern="1200" dirty="0"/>
        </a:p>
      </dsp:txBody>
      <dsp:txXfrm>
        <a:off x="0" y="646867"/>
        <a:ext cx="10515600" cy="1035000"/>
      </dsp:txXfrm>
    </dsp:sp>
    <dsp:sp modelId="{A6D48ACE-151F-4502-B6E8-10C898015347}">
      <dsp:nvSpPr>
        <dsp:cNvPr id="0" name=""/>
        <dsp:cNvSpPr/>
      </dsp:nvSpPr>
      <dsp:spPr>
        <a:xfrm>
          <a:off x="0" y="1681867"/>
          <a:ext cx="10515600" cy="599625"/>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n-US" sz="2500" kern="1200" dirty="0" smtClean="0"/>
            <a:t>Exam Structure</a:t>
          </a:r>
          <a:endParaRPr lang="en-US" sz="2500" kern="1200" dirty="0"/>
        </a:p>
      </dsp:txBody>
      <dsp:txXfrm>
        <a:off x="29271" y="1711138"/>
        <a:ext cx="10457058" cy="541083"/>
      </dsp:txXfrm>
    </dsp:sp>
    <dsp:sp modelId="{DF9F544C-0DB9-4856-BD54-457B260D3756}">
      <dsp:nvSpPr>
        <dsp:cNvPr id="0" name=""/>
        <dsp:cNvSpPr/>
      </dsp:nvSpPr>
      <dsp:spPr>
        <a:xfrm>
          <a:off x="0" y="2281492"/>
          <a:ext cx="10515600" cy="6856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31750" rIns="177800" bIns="31750" numCol="1" spcCol="1270" anchor="t" anchorCtr="0">
          <a:noAutofit/>
        </a:bodyPr>
        <a:lstStyle/>
        <a:p>
          <a:pPr marL="228600" lvl="1" indent="-228600" algn="l" defTabSz="889000">
            <a:lnSpc>
              <a:spcPct val="90000"/>
            </a:lnSpc>
            <a:spcBef>
              <a:spcPct val="0"/>
            </a:spcBef>
            <a:spcAft>
              <a:spcPct val="20000"/>
            </a:spcAft>
            <a:buChar char="••"/>
          </a:pPr>
          <a:r>
            <a:rPr lang="en-US" sz="2000" kern="1200" dirty="0" smtClean="0"/>
            <a:t>Fewer multiple choice questions (75 questions instead of 100)</a:t>
          </a:r>
          <a:endParaRPr lang="en-US" sz="2000" kern="1200" dirty="0"/>
        </a:p>
        <a:p>
          <a:pPr marL="228600" lvl="1" indent="-228600" algn="l" defTabSz="889000">
            <a:lnSpc>
              <a:spcPct val="90000"/>
            </a:lnSpc>
            <a:spcBef>
              <a:spcPct val="0"/>
            </a:spcBef>
            <a:spcAft>
              <a:spcPct val="20000"/>
            </a:spcAft>
            <a:buChar char="••"/>
          </a:pPr>
          <a:r>
            <a:rPr lang="en-US" sz="2000" kern="1200" dirty="0" smtClean="0"/>
            <a:t>More time to complete multiple choice (90 minutes instead of 40)</a:t>
          </a:r>
          <a:endParaRPr lang="en-US" sz="2000" kern="1200" dirty="0"/>
        </a:p>
      </dsp:txBody>
      <dsp:txXfrm>
        <a:off x="0" y="2281492"/>
        <a:ext cx="10515600" cy="685687"/>
      </dsp:txXfrm>
    </dsp:sp>
    <dsp:sp modelId="{99B4896A-7A39-4C75-8454-A8017F9C37AD}">
      <dsp:nvSpPr>
        <dsp:cNvPr id="0" name=""/>
        <dsp:cNvSpPr/>
      </dsp:nvSpPr>
      <dsp:spPr>
        <a:xfrm>
          <a:off x="0" y="2967180"/>
          <a:ext cx="10515600" cy="599625"/>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n-US" sz="2500" kern="1200" dirty="0" smtClean="0"/>
            <a:t>New FRQs</a:t>
          </a:r>
          <a:endParaRPr lang="en-US" sz="2500" kern="1200" dirty="0"/>
        </a:p>
      </dsp:txBody>
      <dsp:txXfrm>
        <a:off x="29271" y="2996451"/>
        <a:ext cx="10457058" cy="541083"/>
      </dsp:txXfrm>
    </dsp:sp>
    <dsp:sp modelId="{A642B6E5-A313-4C6E-8C75-E1FC250B3482}">
      <dsp:nvSpPr>
        <dsp:cNvPr id="0" name=""/>
        <dsp:cNvSpPr/>
      </dsp:nvSpPr>
      <dsp:spPr>
        <a:xfrm>
          <a:off x="0" y="3566805"/>
          <a:ext cx="10515600" cy="6856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31750" rIns="177800" bIns="31750" numCol="1" spcCol="1270" anchor="t" anchorCtr="0">
          <a:noAutofit/>
        </a:bodyPr>
        <a:lstStyle/>
        <a:p>
          <a:pPr marL="228600" lvl="1" indent="-228600" algn="l" defTabSz="889000">
            <a:lnSpc>
              <a:spcPct val="90000"/>
            </a:lnSpc>
            <a:spcBef>
              <a:spcPct val="0"/>
            </a:spcBef>
            <a:spcAft>
              <a:spcPct val="20000"/>
            </a:spcAft>
            <a:buChar char="••"/>
          </a:pPr>
          <a:r>
            <a:rPr lang="en-US" sz="2000" kern="1200" dirty="0" smtClean="0"/>
            <a:t>Article Analysis Question</a:t>
          </a:r>
          <a:endParaRPr lang="en-US" sz="2000" kern="1200" dirty="0"/>
        </a:p>
        <a:p>
          <a:pPr marL="228600" lvl="1" indent="-228600" algn="l" defTabSz="889000">
            <a:lnSpc>
              <a:spcPct val="90000"/>
            </a:lnSpc>
            <a:spcBef>
              <a:spcPct val="0"/>
            </a:spcBef>
            <a:spcAft>
              <a:spcPct val="20000"/>
            </a:spcAft>
            <a:buChar char="••"/>
          </a:pPr>
          <a:r>
            <a:rPr lang="en-US" sz="2000" kern="1200" dirty="0" smtClean="0"/>
            <a:t>Evidence-Based Question</a:t>
          </a:r>
          <a:endParaRPr lang="en-US" sz="2000" kern="1200" dirty="0"/>
        </a:p>
      </dsp:txBody>
      <dsp:txXfrm>
        <a:off x="0" y="3566805"/>
        <a:ext cx="10515600" cy="685687"/>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EF6048-4E90-4D08-96A4-8911D5E799CC}">
      <dsp:nvSpPr>
        <dsp:cNvPr id="0" name=""/>
        <dsp:cNvSpPr/>
      </dsp:nvSpPr>
      <dsp:spPr>
        <a:xfrm>
          <a:off x="0" y="451481"/>
          <a:ext cx="8128000" cy="1151279"/>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182880" rIns="182880" bIns="182880" numCol="1" spcCol="1270" anchor="ctr" anchorCtr="0">
          <a:noAutofit/>
        </a:bodyPr>
        <a:lstStyle/>
        <a:p>
          <a:pPr lvl="0" algn="l" defTabSz="2133600">
            <a:lnSpc>
              <a:spcPct val="90000"/>
            </a:lnSpc>
            <a:spcBef>
              <a:spcPct val="0"/>
            </a:spcBef>
            <a:spcAft>
              <a:spcPct val="35000"/>
            </a:spcAft>
          </a:pPr>
          <a:r>
            <a:rPr lang="en-US" sz="4800" kern="1200" dirty="0" smtClean="0"/>
            <a:t>Fewer prep materials available</a:t>
          </a:r>
          <a:endParaRPr lang="en-US" sz="4800" kern="1200" dirty="0"/>
        </a:p>
      </dsp:txBody>
      <dsp:txXfrm>
        <a:off x="56201" y="507682"/>
        <a:ext cx="8015598" cy="1038877"/>
      </dsp:txXfrm>
    </dsp:sp>
    <dsp:sp modelId="{5D385638-31B6-49DA-8ECA-10E68D630C1A}">
      <dsp:nvSpPr>
        <dsp:cNvPr id="0" name=""/>
        <dsp:cNvSpPr/>
      </dsp:nvSpPr>
      <dsp:spPr>
        <a:xfrm>
          <a:off x="0" y="1741001"/>
          <a:ext cx="8128000" cy="1151279"/>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182880" rIns="182880" bIns="182880" numCol="1" spcCol="1270" anchor="ctr" anchorCtr="0">
          <a:noAutofit/>
        </a:bodyPr>
        <a:lstStyle/>
        <a:p>
          <a:pPr lvl="0" algn="l" defTabSz="2133600">
            <a:lnSpc>
              <a:spcPct val="90000"/>
            </a:lnSpc>
            <a:spcBef>
              <a:spcPct val="0"/>
            </a:spcBef>
            <a:spcAft>
              <a:spcPct val="35000"/>
            </a:spcAft>
          </a:pPr>
          <a:r>
            <a:rPr lang="en-US" sz="4800" kern="1200" dirty="0" smtClean="0"/>
            <a:t>Focus on those FRQs</a:t>
          </a:r>
          <a:endParaRPr lang="en-US" sz="4800" kern="1200" dirty="0"/>
        </a:p>
      </dsp:txBody>
      <dsp:txXfrm>
        <a:off x="56201" y="1797202"/>
        <a:ext cx="8015598" cy="1038877"/>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B6D33D-AC5E-417B-AC2B-27EA5C336BA1}">
      <dsp:nvSpPr>
        <dsp:cNvPr id="0" name=""/>
        <dsp:cNvSpPr/>
      </dsp:nvSpPr>
      <dsp:spPr>
        <a:xfrm>
          <a:off x="0" y="439760"/>
          <a:ext cx="8128000" cy="16317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30823" tIns="583184" rIns="630823" bIns="199136" numCol="1" spcCol="1270" anchor="t" anchorCtr="0">
          <a:noAutofit/>
        </a:bodyPr>
        <a:lstStyle/>
        <a:p>
          <a:pPr marL="285750" lvl="1" indent="-285750" algn="l" defTabSz="1244600">
            <a:lnSpc>
              <a:spcPct val="90000"/>
            </a:lnSpc>
            <a:spcBef>
              <a:spcPct val="0"/>
            </a:spcBef>
            <a:spcAft>
              <a:spcPct val="15000"/>
            </a:spcAft>
            <a:buChar char="••"/>
          </a:pPr>
          <a:r>
            <a:rPr lang="en-US" sz="2800" kern="1200" dirty="0" smtClean="0"/>
            <a:t>Study strategies that helped</a:t>
          </a:r>
          <a:endParaRPr lang="en-US" sz="2800" kern="1200" dirty="0"/>
        </a:p>
        <a:p>
          <a:pPr marL="285750" lvl="1" indent="-285750" algn="l" defTabSz="1244600">
            <a:lnSpc>
              <a:spcPct val="90000"/>
            </a:lnSpc>
            <a:spcBef>
              <a:spcPct val="0"/>
            </a:spcBef>
            <a:spcAft>
              <a:spcPct val="15000"/>
            </a:spcAft>
            <a:buChar char="••"/>
          </a:pPr>
          <a:r>
            <a:rPr lang="en-US" sz="2800" kern="1200" dirty="0" smtClean="0"/>
            <a:t>Topics you really GOT</a:t>
          </a:r>
          <a:endParaRPr lang="en-US" sz="2800" kern="1200" dirty="0"/>
        </a:p>
      </dsp:txBody>
      <dsp:txXfrm>
        <a:off x="0" y="439760"/>
        <a:ext cx="8128000" cy="1631700"/>
      </dsp:txXfrm>
    </dsp:sp>
    <dsp:sp modelId="{3EBFFAFD-DCDB-4AB1-9B5B-236A55164C6D}">
      <dsp:nvSpPr>
        <dsp:cNvPr id="0" name=""/>
        <dsp:cNvSpPr/>
      </dsp:nvSpPr>
      <dsp:spPr>
        <a:xfrm>
          <a:off x="406400" y="26480"/>
          <a:ext cx="5689600" cy="8265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lvl="0" algn="l" defTabSz="1244600">
            <a:lnSpc>
              <a:spcPct val="90000"/>
            </a:lnSpc>
            <a:spcBef>
              <a:spcPct val="0"/>
            </a:spcBef>
            <a:spcAft>
              <a:spcPct val="35000"/>
            </a:spcAft>
          </a:pPr>
          <a:r>
            <a:rPr lang="en-US" sz="2800" kern="1200" dirty="0" smtClean="0"/>
            <a:t>What worked?</a:t>
          </a:r>
          <a:endParaRPr lang="en-US" sz="2800" kern="1200" dirty="0"/>
        </a:p>
      </dsp:txBody>
      <dsp:txXfrm>
        <a:off x="446749" y="66829"/>
        <a:ext cx="5608902" cy="745862"/>
      </dsp:txXfrm>
    </dsp:sp>
    <dsp:sp modelId="{0B9D0BC4-B134-414A-A3E0-CA43A340EB13}">
      <dsp:nvSpPr>
        <dsp:cNvPr id="0" name=""/>
        <dsp:cNvSpPr/>
      </dsp:nvSpPr>
      <dsp:spPr>
        <a:xfrm>
          <a:off x="0" y="2635941"/>
          <a:ext cx="8128000" cy="16317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30823" tIns="583184" rIns="630823" bIns="199136" numCol="1" spcCol="1270" anchor="t" anchorCtr="0">
          <a:noAutofit/>
        </a:bodyPr>
        <a:lstStyle/>
        <a:p>
          <a:pPr marL="285750" lvl="1" indent="-285750" algn="l" defTabSz="1244600">
            <a:lnSpc>
              <a:spcPct val="90000"/>
            </a:lnSpc>
            <a:spcBef>
              <a:spcPct val="0"/>
            </a:spcBef>
            <a:spcAft>
              <a:spcPct val="15000"/>
            </a:spcAft>
            <a:buChar char="••"/>
          </a:pPr>
          <a:r>
            <a:rPr lang="en-US" sz="2800" kern="1200" dirty="0" smtClean="0"/>
            <a:t>Challenges in class/on tests</a:t>
          </a:r>
          <a:endParaRPr lang="en-US" sz="2800" kern="1200" dirty="0"/>
        </a:p>
        <a:p>
          <a:pPr marL="285750" lvl="1" indent="-285750" algn="l" defTabSz="1244600">
            <a:lnSpc>
              <a:spcPct val="90000"/>
            </a:lnSpc>
            <a:spcBef>
              <a:spcPct val="0"/>
            </a:spcBef>
            <a:spcAft>
              <a:spcPct val="15000"/>
            </a:spcAft>
            <a:buChar char="••"/>
          </a:pPr>
          <a:r>
            <a:rPr lang="en-US" sz="2800" kern="1200" dirty="0" smtClean="0"/>
            <a:t>Topics you still just don’t GET</a:t>
          </a:r>
          <a:endParaRPr lang="en-US" sz="2800" kern="1200" dirty="0"/>
        </a:p>
      </dsp:txBody>
      <dsp:txXfrm>
        <a:off x="0" y="2635941"/>
        <a:ext cx="8128000" cy="1631700"/>
      </dsp:txXfrm>
    </dsp:sp>
    <dsp:sp modelId="{5D67B62E-F9BF-44C6-B187-C01C5DA6D213}">
      <dsp:nvSpPr>
        <dsp:cNvPr id="0" name=""/>
        <dsp:cNvSpPr/>
      </dsp:nvSpPr>
      <dsp:spPr>
        <a:xfrm>
          <a:off x="406400" y="2222661"/>
          <a:ext cx="5689600" cy="8265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lvl="0" algn="l" defTabSz="1244600">
            <a:lnSpc>
              <a:spcPct val="90000"/>
            </a:lnSpc>
            <a:spcBef>
              <a:spcPct val="0"/>
            </a:spcBef>
            <a:spcAft>
              <a:spcPct val="35000"/>
            </a:spcAft>
          </a:pPr>
          <a:r>
            <a:rPr lang="en-US" sz="2800" kern="1200" dirty="0" smtClean="0"/>
            <a:t>What didn’t work?</a:t>
          </a:r>
          <a:endParaRPr lang="en-US" sz="2800" kern="1200" dirty="0"/>
        </a:p>
      </dsp:txBody>
      <dsp:txXfrm>
        <a:off x="446749" y="2263010"/>
        <a:ext cx="5608902" cy="745862"/>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D8496EB-D7C6-612C-0EE2-5CDD892E289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30114720-0387-F1E0-8425-27A8F5DFF0B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E6ECB5-28B4-8047-AB66-0994BE50EF16}" type="datetimeFigureOut">
              <a:rPr lang="en-US" smtClean="0"/>
              <a:t>1/22/2025</a:t>
            </a:fld>
            <a:endParaRPr lang="en-US"/>
          </a:p>
        </p:txBody>
      </p:sp>
      <p:sp>
        <p:nvSpPr>
          <p:cNvPr id="4" name="Footer Placeholder 3">
            <a:extLst>
              <a:ext uri="{FF2B5EF4-FFF2-40B4-BE49-F238E27FC236}">
                <a16:creationId xmlns:a16="http://schemas.microsoft.com/office/drawing/2014/main" id="{1117AFEE-4661-F6BB-F8C1-33AFB4A639B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E28335F1-0F01-B04E-AE99-85C6E0EB02F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32B9435-7B10-944E-B637-D036F604A401}" type="slidenum">
              <a:rPr lang="en-US" smtClean="0"/>
              <a:t>‹#›</a:t>
            </a:fld>
            <a:endParaRPr lang="en-US"/>
          </a:p>
        </p:txBody>
      </p:sp>
    </p:spTree>
    <p:extLst>
      <p:ext uri="{BB962C8B-B14F-4D97-AF65-F5344CB8AC3E}">
        <p14:creationId xmlns:p14="http://schemas.microsoft.com/office/powerpoint/2010/main" val="12968270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F6F5C2-EB7F-244E-A8F2-05A273FEEC47}" type="datetimeFigureOut">
              <a:rPr lang="en-US" smtClean="0"/>
              <a:t>1/22/2025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30D893-31C2-F748-99FF-6296912D0995}" type="slidenum">
              <a:rPr lang="en-US" smtClean="0"/>
              <a:t>‹#›</a:t>
            </a:fld>
            <a:endParaRPr lang="en-US"/>
          </a:p>
        </p:txBody>
      </p:sp>
    </p:spTree>
    <p:extLst>
      <p:ext uri="{BB962C8B-B14F-4D97-AF65-F5344CB8AC3E}">
        <p14:creationId xmlns:p14="http://schemas.microsoft.com/office/powerpoint/2010/main" val="42511485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Hello and welcome to our latest webinar: Your AP</a:t>
            </a:r>
            <a:r>
              <a:rPr lang="en-US" baseline="0" dirty="0" smtClean="0"/>
              <a:t> Game Plan for 2025, How to Start Strong and Stay Ahead.</a:t>
            </a:r>
            <a:endParaRPr lang="en-US" dirty="0"/>
          </a:p>
        </p:txBody>
      </p:sp>
      <p:sp>
        <p:nvSpPr>
          <p:cNvPr id="4" name="Slide Number Placeholder 3"/>
          <p:cNvSpPr>
            <a:spLocks noGrp="1"/>
          </p:cNvSpPr>
          <p:nvPr>
            <p:ph type="sldNum" sz="quarter" idx="10"/>
          </p:nvPr>
        </p:nvSpPr>
        <p:spPr/>
        <p:txBody>
          <a:bodyPr/>
          <a:lstStyle/>
          <a:p>
            <a:fld id="{D730D893-31C2-F748-99FF-6296912D0995}" type="slidenum">
              <a:rPr lang="en-US" smtClean="0"/>
              <a:t>1</a:t>
            </a:fld>
            <a:endParaRPr lang="en-US"/>
          </a:p>
        </p:txBody>
      </p:sp>
    </p:spTree>
    <p:extLst>
      <p:ext uri="{BB962C8B-B14F-4D97-AF65-F5344CB8AC3E}">
        <p14:creationId xmlns:p14="http://schemas.microsoft.com/office/powerpoint/2010/main" val="17055180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these subjects—and especially for psychology given the scope of changes—it will be</a:t>
            </a:r>
            <a:r>
              <a:rPr lang="en-US" baseline="0" dirty="0" smtClean="0"/>
              <a:t> harder to find good exam prep materials. When an AP exam is redesigned, publishers have to rush to try to incorporate the changes into their exam prep books, which means that it’s tougher to find up to date resources. You’ll need to rely more heavily on the resources your teacher provides and learn to adapt older resources to suit the newer exams.</a:t>
            </a:r>
          </a:p>
          <a:p>
            <a:endParaRPr lang="en-US" baseline="0" dirty="0" smtClean="0"/>
          </a:p>
          <a:p>
            <a:r>
              <a:rPr lang="en-US" baseline="0" dirty="0" smtClean="0"/>
              <a:t>Most importantly, you’ll want to really focus on those new FRQs. Since a lot of the previously released FRQs won’t really help because they don’t match the new format, you may need to get creative. For example, since you know that both AP psychology FRQs will require reading and evaluating studies, you could improve your chances of success by reading psychological studies and writing explanations of them.</a:t>
            </a:r>
            <a:endParaRPr lang="en-US" dirty="0"/>
          </a:p>
        </p:txBody>
      </p:sp>
      <p:sp>
        <p:nvSpPr>
          <p:cNvPr id="4" name="Slide Number Placeholder 3"/>
          <p:cNvSpPr>
            <a:spLocks noGrp="1"/>
          </p:cNvSpPr>
          <p:nvPr>
            <p:ph type="sldNum" sz="quarter" idx="10"/>
          </p:nvPr>
        </p:nvSpPr>
        <p:spPr/>
        <p:txBody>
          <a:bodyPr/>
          <a:lstStyle/>
          <a:p>
            <a:fld id="{D730D893-31C2-F748-99FF-6296912D0995}" type="slidenum">
              <a:rPr lang="en-US" smtClean="0"/>
              <a:t>10</a:t>
            </a:fld>
            <a:endParaRPr lang="en-US"/>
          </a:p>
        </p:txBody>
      </p:sp>
    </p:spTree>
    <p:extLst>
      <p:ext uri="{BB962C8B-B14F-4D97-AF65-F5344CB8AC3E}">
        <p14:creationId xmlns:p14="http://schemas.microsoft.com/office/powerpoint/2010/main" val="29851030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that we’ve tackled what’s changing this year, let’s take a look at your month by month game plan.</a:t>
            </a:r>
            <a:endParaRPr lang="en-US" dirty="0"/>
          </a:p>
        </p:txBody>
      </p:sp>
      <p:sp>
        <p:nvSpPr>
          <p:cNvPr id="4" name="Slide Number Placeholder 3"/>
          <p:cNvSpPr>
            <a:spLocks noGrp="1"/>
          </p:cNvSpPr>
          <p:nvPr>
            <p:ph type="sldNum" sz="quarter" idx="10"/>
          </p:nvPr>
        </p:nvSpPr>
        <p:spPr/>
        <p:txBody>
          <a:bodyPr/>
          <a:lstStyle/>
          <a:p>
            <a:fld id="{D730D893-31C2-F748-99FF-6296912D0995}" type="slidenum">
              <a:rPr lang="en-US" smtClean="0"/>
              <a:t>11</a:t>
            </a:fld>
            <a:endParaRPr lang="en-US"/>
          </a:p>
        </p:txBody>
      </p:sp>
    </p:spTree>
    <p:extLst>
      <p:ext uri="{BB962C8B-B14F-4D97-AF65-F5344CB8AC3E}">
        <p14:creationId xmlns:p14="http://schemas.microsoft.com/office/powerpoint/2010/main" val="2333327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We’re now heading into the end of January, so let’s cover your tasks</a:t>
            </a:r>
            <a:r>
              <a:rPr lang="en-US" baseline="0" dirty="0" smtClean="0"/>
              <a:t> for this month.</a:t>
            </a:r>
            <a:endParaRPr lang="en-US" dirty="0"/>
          </a:p>
        </p:txBody>
      </p:sp>
      <p:sp>
        <p:nvSpPr>
          <p:cNvPr id="4" name="Slide Number Placeholder 3"/>
          <p:cNvSpPr>
            <a:spLocks noGrp="1"/>
          </p:cNvSpPr>
          <p:nvPr>
            <p:ph type="sldNum" sz="quarter" idx="10"/>
          </p:nvPr>
        </p:nvSpPr>
        <p:spPr/>
        <p:txBody>
          <a:bodyPr/>
          <a:lstStyle/>
          <a:p>
            <a:fld id="{D730D893-31C2-F748-99FF-6296912D0995}" type="slidenum">
              <a:rPr lang="en-US" smtClean="0"/>
              <a:t>12</a:t>
            </a:fld>
            <a:endParaRPr lang="en-US"/>
          </a:p>
        </p:txBody>
      </p:sp>
    </p:spTree>
    <p:extLst>
      <p:ext uri="{BB962C8B-B14F-4D97-AF65-F5344CB8AC3E}">
        <p14:creationId xmlns:p14="http://schemas.microsoft.com/office/powerpoint/2010/main" val="8694459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Start by looking back at fall semester. What worked for you? Were there study strategies that you found really helped you? If so, great! Keep using</a:t>
            </a:r>
            <a:r>
              <a:rPr lang="en-US" baseline="0" dirty="0" smtClean="0"/>
              <a:t> those strategies and see if you can apply them to other classes! Were there particular topics in your AP classes that you really just GOT—ones that clicked for you so well that you still remember them really well? Excellent—those will be topics that you’ll be able to spend less time on when you start exam prep.</a:t>
            </a:r>
          </a:p>
          <a:p>
            <a:endParaRPr lang="en-US" baseline="0" dirty="0" smtClean="0"/>
          </a:p>
          <a:p>
            <a:r>
              <a:rPr lang="en-US" baseline="0" dirty="0" smtClean="0"/>
              <a:t>Then think about what didn’t work. What challenges did you have in class or on tests? What are some solutions you might try to overcome those challenges this semester? Were there topics that you really struggled with? Make note—these will be topics you’ll want to spend more time on when you begin exam prep.</a:t>
            </a:r>
            <a:endParaRPr lang="en-US" dirty="0"/>
          </a:p>
        </p:txBody>
      </p:sp>
      <p:sp>
        <p:nvSpPr>
          <p:cNvPr id="4" name="Slide Number Placeholder 3"/>
          <p:cNvSpPr>
            <a:spLocks noGrp="1"/>
          </p:cNvSpPr>
          <p:nvPr>
            <p:ph type="sldNum" sz="quarter" idx="10"/>
          </p:nvPr>
        </p:nvSpPr>
        <p:spPr/>
        <p:txBody>
          <a:bodyPr/>
          <a:lstStyle/>
          <a:p>
            <a:fld id="{D730D893-31C2-F748-99FF-6296912D0995}" type="slidenum">
              <a:rPr lang="en-US" smtClean="0"/>
              <a:t>13</a:t>
            </a:fld>
            <a:endParaRPr lang="en-US"/>
          </a:p>
        </p:txBody>
      </p:sp>
    </p:spTree>
    <p:extLst>
      <p:ext uri="{BB962C8B-B14F-4D97-AF65-F5344CB8AC3E}">
        <p14:creationId xmlns:p14="http://schemas.microsoft.com/office/powerpoint/2010/main" val="1887467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Right</a:t>
            </a:r>
            <a:r>
              <a:rPr lang="en-US" baseline="0" dirty="0" smtClean="0"/>
              <a:t> now, your primary focus should be on getting a great grade in each of your AP classes.</a:t>
            </a:r>
          </a:p>
          <a:p>
            <a:endParaRPr lang="en-US" baseline="0" dirty="0" smtClean="0"/>
          </a:p>
          <a:p>
            <a:r>
              <a:rPr lang="en-US" baseline="0" dirty="0" smtClean="0"/>
              <a:t>Leverage the successes from last semester—if you found strategies that worked, make sure you incorporate them into your study routines for as many classes as possible.</a:t>
            </a:r>
          </a:p>
          <a:p>
            <a:r>
              <a:rPr lang="en-US" baseline="0" dirty="0" smtClean="0"/>
              <a:t>Stay a little bit ahead of the rest of the class—preview upcoming topics before they’re covered in class. That way, you go to class ready to ask questions and get clarification, making it way easier to master each topic than if you come in raw.</a:t>
            </a:r>
          </a:p>
          <a:p>
            <a:r>
              <a:rPr lang="en-US" baseline="0" dirty="0" smtClean="0"/>
              <a:t>Always take really good notes. This will help you now as you work to maintain a good grade because taking good notes helps you retain information. But it will also really help you when it’s time to prepare for AP exams later—your notes are an amazing study resource.</a:t>
            </a:r>
          </a:p>
          <a:p>
            <a:r>
              <a:rPr lang="en-US" baseline="0" dirty="0" smtClean="0"/>
              <a:t>For GPA maintenance, you should plan to spend around half an hour per AP subject per day reviewing material and previewing upcoming topics. By breaking things up into smaller chunks of 20 or 30 minutes a day, you’ll be able to maintain or improve your grades without getting completely overwhelmed.</a:t>
            </a:r>
            <a:endParaRPr lang="en-US" dirty="0"/>
          </a:p>
        </p:txBody>
      </p:sp>
      <p:sp>
        <p:nvSpPr>
          <p:cNvPr id="4" name="Slide Number Placeholder 3"/>
          <p:cNvSpPr>
            <a:spLocks noGrp="1"/>
          </p:cNvSpPr>
          <p:nvPr>
            <p:ph type="sldNum" sz="quarter" idx="10"/>
          </p:nvPr>
        </p:nvSpPr>
        <p:spPr/>
        <p:txBody>
          <a:bodyPr/>
          <a:lstStyle/>
          <a:p>
            <a:fld id="{D730D893-31C2-F748-99FF-6296912D0995}" type="slidenum">
              <a:rPr lang="en-US" smtClean="0"/>
              <a:t>14</a:t>
            </a:fld>
            <a:endParaRPr lang="en-US"/>
          </a:p>
        </p:txBody>
      </p:sp>
    </p:spTree>
    <p:extLst>
      <p:ext uri="{BB962C8B-B14F-4D97-AF65-F5344CB8AC3E}">
        <p14:creationId xmlns:p14="http://schemas.microsoft.com/office/powerpoint/2010/main" val="24566079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lastly, start planning for AP exam prep. Notice that I said “planning”—not</a:t>
            </a:r>
            <a:r>
              <a:rPr lang="en-US" baseline="0" dirty="0" smtClean="0"/>
              <a:t> starting. You don’t need to start actively preparing for exams until about 12 weeks before exam day, so mid to late February. Now is the time to lay the groundwork for exam prep.</a:t>
            </a:r>
          </a:p>
          <a:p>
            <a:endParaRPr lang="en-US" baseline="0" dirty="0" smtClean="0"/>
          </a:p>
          <a:p>
            <a:r>
              <a:rPr lang="en-US" baseline="0" dirty="0" smtClean="0"/>
              <a:t>Let’s start with what AP exam prep should look like. A lot of AP exam prep books and resources advise you to start exam prep with a diagnostic exam. That’s a really great approach for skills-based tests like the SAT or ACT, but not ideal for knowledge-based tests like AP exams.</a:t>
            </a:r>
          </a:p>
          <a:p>
            <a:endParaRPr lang="en-US" baseline="0" dirty="0" smtClean="0"/>
          </a:p>
          <a:p>
            <a:r>
              <a:rPr lang="en-US" baseline="0" dirty="0" smtClean="0"/>
              <a:t>If you take a practice test right now, I can already interpret your results: you’ll find that you have weaknesses in topics covered at the beginning of the year because you’ve probably forgotten a good deal of it, and you’ll have weaknesses in the topics you haven’t yet covered in class, which is anywhere from a third to half of the total course. As a diagnostic tool, a test doesn’t really help.</a:t>
            </a:r>
          </a:p>
          <a:p>
            <a:endParaRPr lang="en-US" baseline="0" dirty="0" smtClean="0"/>
          </a:p>
          <a:p>
            <a:r>
              <a:rPr lang="en-US" baseline="0" dirty="0" smtClean="0"/>
              <a:t>Instead, we recommend starting AP exam prep with a thorough content review. Plan to spend about 6 weeks reviewing everything covered in class so far. This will take you to about the end of March. At that point, you’ll do an intensive review of the topics you might not have covered yet. For example, I almost never see US History students get much further than the 1970s in class, but the period from 1980 to the present still makes up about 5% of the total exam. If you don’t cover Reagan, the end of the Cold War, and the many economic and societal shifts of the 90s and 2000s, you’re leaving a lot of possible points on the table. And what if one of your essays hits on that time period? That would be bad for your score.</a:t>
            </a:r>
          </a:p>
          <a:p>
            <a:endParaRPr lang="en-US" baseline="0" dirty="0" smtClean="0"/>
          </a:p>
          <a:p>
            <a:r>
              <a:rPr lang="en-US" baseline="0" dirty="0" smtClean="0"/>
              <a:t>Only after you’ve reviewed everything should you start taking practice tests, usually around the end of March into April. Now those tests have diagnostic value! If you’ve already reviewed everything, then scoring poorly on a certain topic isn’t just because you first learned it a long time ago or you haven’t covered it yet—it’s because you have a topic that you’re truly struggling with and need to triage. This is when you should use test results to target additional review and practice so that you’re shoring up your weaknesses.</a:t>
            </a:r>
            <a:endParaRPr lang="en-US" dirty="0"/>
          </a:p>
        </p:txBody>
      </p:sp>
      <p:sp>
        <p:nvSpPr>
          <p:cNvPr id="4" name="Slide Number Placeholder 3"/>
          <p:cNvSpPr>
            <a:spLocks noGrp="1"/>
          </p:cNvSpPr>
          <p:nvPr>
            <p:ph type="sldNum" sz="quarter" idx="10"/>
          </p:nvPr>
        </p:nvSpPr>
        <p:spPr/>
        <p:txBody>
          <a:bodyPr/>
          <a:lstStyle/>
          <a:p>
            <a:fld id="{D730D893-31C2-F748-99FF-6296912D0995}" type="slidenum">
              <a:rPr lang="en-US" smtClean="0"/>
              <a:t>15</a:t>
            </a:fld>
            <a:endParaRPr lang="en-US"/>
          </a:p>
        </p:txBody>
      </p:sp>
    </p:spTree>
    <p:extLst>
      <p:ext uri="{BB962C8B-B14F-4D97-AF65-F5344CB8AC3E}">
        <p14:creationId xmlns:p14="http://schemas.microsoft.com/office/powerpoint/2010/main" val="19989637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With all that in mind, there are some steps you should start</a:t>
            </a:r>
            <a:r>
              <a:rPr lang="en-US" baseline="0" dirty="0" smtClean="0"/>
              <a:t> taking now to get ready for the marathon of AP exam prep.</a:t>
            </a:r>
          </a:p>
          <a:p>
            <a:endParaRPr lang="en-US" baseline="0" dirty="0" smtClean="0"/>
          </a:p>
          <a:p>
            <a:r>
              <a:rPr lang="en-US" baseline="0" dirty="0" smtClean="0"/>
              <a:t>First, determine the scope of work involved. Are you preparing for one AP exam or six of them? If you’re preparing for a lot of AP exams, you’ll need to take that into account. Maybe you begin prep a little bit earlier to spread it out over more time, or you go into exam prep time knowing that you’ll eat, sleep, and breathe AP for a couple months.</a:t>
            </a:r>
          </a:p>
          <a:p>
            <a:endParaRPr lang="en-US" baseline="0" dirty="0" smtClean="0"/>
          </a:p>
          <a:p>
            <a:r>
              <a:rPr lang="en-US" baseline="0" dirty="0" smtClean="0"/>
              <a:t>For each of your AP subjects, make a list of topics that will be on the exam. For most subjects, the College Board publishes a Course at a Glance that can be super helpful in listing out topics and identifying which units show up most frequently on the exam.</a:t>
            </a:r>
          </a:p>
          <a:p>
            <a:endParaRPr lang="en-US" baseline="0" dirty="0" smtClean="0"/>
          </a:p>
          <a:p>
            <a:r>
              <a:rPr lang="en-US" baseline="0" dirty="0" smtClean="0"/>
              <a:t>Once you have a list of topics, rate your confidence in each. Be honest with yourself—this self-evaluation will help you determine where to spend your prep time for the biggest bang for your buck.</a:t>
            </a:r>
            <a:endParaRPr lang="en-US" dirty="0"/>
          </a:p>
        </p:txBody>
      </p:sp>
      <p:sp>
        <p:nvSpPr>
          <p:cNvPr id="4" name="Slide Number Placeholder 3"/>
          <p:cNvSpPr>
            <a:spLocks noGrp="1"/>
          </p:cNvSpPr>
          <p:nvPr>
            <p:ph type="sldNum" sz="quarter" idx="10"/>
          </p:nvPr>
        </p:nvSpPr>
        <p:spPr/>
        <p:txBody>
          <a:bodyPr/>
          <a:lstStyle/>
          <a:p>
            <a:fld id="{D730D893-31C2-F748-99FF-6296912D0995}" type="slidenum">
              <a:rPr lang="en-US" smtClean="0"/>
              <a:t>16</a:t>
            </a:fld>
            <a:endParaRPr lang="en-US"/>
          </a:p>
        </p:txBody>
      </p:sp>
    </p:spTree>
    <p:extLst>
      <p:ext uri="{BB962C8B-B14F-4D97-AF65-F5344CB8AC3E}">
        <p14:creationId xmlns:p14="http://schemas.microsoft.com/office/powerpoint/2010/main" val="5603293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Once you have</a:t>
            </a:r>
            <a:r>
              <a:rPr lang="en-US" baseline="0" dirty="0" smtClean="0"/>
              <a:t> a sense of the scope of work, create a big picture study timeline. Consider how often you’ll be able to focus on AP exam prep while still keeping your grades up. Remember: this exam prep will likely be in addition to the 20 to 30 minutes a day you spend just maintaining your grades.</a:t>
            </a:r>
          </a:p>
          <a:p>
            <a:endParaRPr lang="en-US" baseline="0" dirty="0" smtClean="0"/>
          </a:p>
          <a:p>
            <a:r>
              <a:rPr lang="en-US" baseline="0" dirty="0" smtClean="0"/>
              <a:t>If you know you’ll only be able to fit in about one study session a week for a certain subject, you’ll be better able to consider how you’ll break up the topics you need to cover. How many topics will you cover each week, and are there topics you’re not confident about that might require more time than others?</a:t>
            </a:r>
            <a:endParaRPr lang="en-US" dirty="0"/>
          </a:p>
        </p:txBody>
      </p:sp>
      <p:sp>
        <p:nvSpPr>
          <p:cNvPr id="4" name="Slide Number Placeholder 3"/>
          <p:cNvSpPr>
            <a:spLocks noGrp="1"/>
          </p:cNvSpPr>
          <p:nvPr>
            <p:ph type="sldNum" sz="quarter" idx="10"/>
          </p:nvPr>
        </p:nvSpPr>
        <p:spPr/>
        <p:txBody>
          <a:bodyPr/>
          <a:lstStyle/>
          <a:p>
            <a:fld id="{D730D893-31C2-F748-99FF-6296912D0995}" type="slidenum">
              <a:rPr lang="en-US" smtClean="0"/>
              <a:t>17</a:t>
            </a:fld>
            <a:endParaRPr lang="en-US"/>
          </a:p>
        </p:txBody>
      </p:sp>
    </p:spTree>
    <p:extLst>
      <p:ext uri="{BB962C8B-B14F-4D97-AF65-F5344CB8AC3E}">
        <p14:creationId xmlns:p14="http://schemas.microsoft.com/office/powerpoint/2010/main" val="40172028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Lastly for the month of January, start gathering your exam prep resources. This includes class resources</a:t>
            </a:r>
            <a:r>
              <a:rPr lang="en-US" baseline="0" dirty="0" smtClean="0"/>
              <a:t> like notes, study guides, and old tests, AP exam prep books, and – most important of all – a good support system. Line up study groups, study buddies, and tutors, and ask your AP teachers if they will offer any sort of before or after school review sessions closer to exam time.</a:t>
            </a:r>
            <a:endParaRPr lang="en-US" dirty="0"/>
          </a:p>
        </p:txBody>
      </p:sp>
      <p:sp>
        <p:nvSpPr>
          <p:cNvPr id="4" name="Slide Number Placeholder 3"/>
          <p:cNvSpPr>
            <a:spLocks noGrp="1"/>
          </p:cNvSpPr>
          <p:nvPr>
            <p:ph type="sldNum" sz="quarter" idx="10"/>
          </p:nvPr>
        </p:nvSpPr>
        <p:spPr/>
        <p:txBody>
          <a:bodyPr/>
          <a:lstStyle/>
          <a:p>
            <a:fld id="{D730D893-31C2-F748-99FF-6296912D0995}" type="slidenum">
              <a:rPr lang="en-US" smtClean="0"/>
              <a:t>18</a:t>
            </a:fld>
            <a:endParaRPr lang="en-US"/>
          </a:p>
        </p:txBody>
      </p:sp>
    </p:spTree>
    <p:extLst>
      <p:ext uri="{BB962C8B-B14F-4D97-AF65-F5344CB8AC3E}">
        <p14:creationId xmlns:p14="http://schemas.microsoft.com/office/powerpoint/2010/main" val="25300555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we move into February and March, the real work begins.</a:t>
            </a:r>
            <a:endParaRPr lang="en-US" dirty="0"/>
          </a:p>
        </p:txBody>
      </p:sp>
      <p:sp>
        <p:nvSpPr>
          <p:cNvPr id="4" name="Slide Number Placeholder 3"/>
          <p:cNvSpPr>
            <a:spLocks noGrp="1"/>
          </p:cNvSpPr>
          <p:nvPr>
            <p:ph type="sldNum" sz="quarter" idx="10"/>
          </p:nvPr>
        </p:nvSpPr>
        <p:spPr/>
        <p:txBody>
          <a:bodyPr/>
          <a:lstStyle/>
          <a:p>
            <a:fld id="{D730D893-31C2-F748-99FF-6296912D0995}" type="slidenum">
              <a:rPr lang="en-US" smtClean="0"/>
              <a:t>19</a:t>
            </a:fld>
            <a:endParaRPr lang="en-US"/>
          </a:p>
        </p:txBody>
      </p:sp>
    </p:spTree>
    <p:extLst>
      <p:ext uri="{BB962C8B-B14F-4D97-AF65-F5344CB8AC3E}">
        <p14:creationId xmlns:p14="http://schemas.microsoft.com/office/powerpoint/2010/main" val="42427611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Today we’re going to focus on two big things:</a:t>
            </a:r>
            <a:r>
              <a:rPr lang="en-US" baseline="0" dirty="0" smtClean="0"/>
              <a:t> changes to AP exams for 2025 and a month by month game plan for success.</a:t>
            </a:r>
            <a:endParaRPr lang="en-US" dirty="0"/>
          </a:p>
        </p:txBody>
      </p:sp>
      <p:sp>
        <p:nvSpPr>
          <p:cNvPr id="4" name="Slide Number Placeholder 3"/>
          <p:cNvSpPr>
            <a:spLocks noGrp="1"/>
          </p:cNvSpPr>
          <p:nvPr>
            <p:ph type="sldNum" sz="quarter" idx="10"/>
          </p:nvPr>
        </p:nvSpPr>
        <p:spPr/>
        <p:txBody>
          <a:bodyPr/>
          <a:lstStyle/>
          <a:p>
            <a:fld id="{D730D893-31C2-F748-99FF-6296912D0995}" type="slidenum">
              <a:rPr lang="en-US" smtClean="0"/>
              <a:t>2</a:t>
            </a:fld>
            <a:endParaRPr lang="en-US"/>
          </a:p>
        </p:txBody>
      </p:sp>
    </p:spTree>
    <p:extLst>
      <p:ext uri="{BB962C8B-B14F-4D97-AF65-F5344CB8AC3E}">
        <p14:creationId xmlns:p14="http://schemas.microsoft.com/office/powerpoint/2010/main" val="37831212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Start by building out your</a:t>
            </a:r>
            <a:r>
              <a:rPr lang="en-US" baseline="0" dirty="0" smtClean="0"/>
              <a:t> study plan. Take a look at the big picture timeline you plotted out in January and consider whether it still works for you. Are you doing okay in your classes? Has anything changed that might make your initial plans more difficult? Do you need to reconsider how often or how long you can focus on exam prep?</a:t>
            </a:r>
            <a:endParaRPr lang="en-US" dirty="0"/>
          </a:p>
        </p:txBody>
      </p:sp>
      <p:sp>
        <p:nvSpPr>
          <p:cNvPr id="4" name="Slide Number Placeholder 3"/>
          <p:cNvSpPr>
            <a:spLocks noGrp="1"/>
          </p:cNvSpPr>
          <p:nvPr>
            <p:ph type="sldNum" sz="quarter" idx="10"/>
          </p:nvPr>
        </p:nvSpPr>
        <p:spPr/>
        <p:txBody>
          <a:bodyPr/>
          <a:lstStyle/>
          <a:p>
            <a:fld id="{D730D893-31C2-F748-99FF-6296912D0995}" type="slidenum">
              <a:rPr lang="en-US" smtClean="0"/>
              <a:t>20</a:t>
            </a:fld>
            <a:endParaRPr lang="en-US"/>
          </a:p>
        </p:txBody>
      </p:sp>
    </p:spTree>
    <p:extLst>
      <p:ext uri="{BB962C8B-B14F-4D97-AF65-F5344CB8AC3E}">
        <p14:creationId xmlns:p14="http://schemas.microsoft.com/office/powerpoint/2010/main" val="10912387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Once you have a better idea of exactly how much time you can dedicate to AP exam prep, start scheduling those study sessions. Commit to your study schedule by building it out in whatever calendar</a:t>
            </a:r>
            <a:r>
              <a:rPr lang="en-US" baseline="0" dirty="0" smtClean="0"/>
              <a:t> app you prefer. Schedule them the same way you would extracurricular obligations, work, or other things you do on a regular schedule outside of school. Once a study session is down in your calendar, consider it nonnegotiable.</a:t>
            </a:r>
          </a:p>
          <a:p>
            <a:endParaRPr lang="en-US" baseline="0" dirty="0" smtClean="0"/>
          </a:p>
          <a:p>
            <a:r>
              <a:rPr lang="en-US" baseline="0" dirty="0" smtClean="0"/>
              <a:t>But the key to this is to be realistic with your schedule. If you’re overly ambitious and you overschedule yourself, you’re setting yourself up for failure. You’ll either disappoint yourself by failing to live up to your own expectations—which is demoralizing and not at all helpful in preparing for AP exams—or you’ll start to treat your scheduled study sessions as…negotiable. Once you skip one, it gets easier to skip more, and then you wind up in a situation where you have to cram to get ready.</a:t>
            </a:r>
            <a:endParaRPr lang="en-US" dirty="0"/>
          </a:p>
        </p:txBody>
      </p:sp>
      <p:sp>
        <p:nvSpPr>
          <p:cNvPr id="4" name="Slide Number Placeholder 3"/>
          <p:cNvSpPr>
            <a:spLocks noGrp="1"/>
          </p:cNvSpPr>
          <p:nvPr>
            <p:ph type="sldNum" sz="quarter" idx="10"/>
          </p:nvPr>
        </p:nvSpPr>
        <p:spPr/>
        <p:txBody>
          <a:bodyPr/>
          <a:lstStyle/>
          <a:p>
            <a:fld id="{D730D893-31C2-F748-99FF-6296912D0995}" type="slidenum">
              <a:rPr lang="en-US" smtClean="0"/>
              <a:t>21</a:t>
            </a:fld>
            <a:endParaRPr lang="en-US"/>
          </a:p>
        </p:txBody>
      </p:sp>
    </p:spTree>
    <p:extLst>
      <p:ext uri="{BB962C8B-B14F-4D97-AF65-F5344CB8AC3E}">
        <p14:creationId xmlns:p14="http://schemas.microsoft.com/office/powerpoint/2010/main" val="19180178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Once you’ve scheduled those sessions,</a:t>
            </a:r>
            <a:r>
              <a:rPr lang="en-US" baseline="0" dirty="0" smtClean="0"/>
              <a:t> make a plan for each session.</a:t>
            </a:r>
          </a:p>
          <a:p>
            <a:endParaRPr lang="en-US" baseline="0" dirty="0" smtClean="0"/>
          </a:p>
          <a:p>
            <a:r>
              <a:rPr lang="en-US" baseline="0" dirty="0" smtClean="0"/>
              <a:t>What will you study? Be as specific as possible in terms of what units or topics you’ll review.</a:t>
            </a:r>
          </a:p>
          <a:p>
            <a:r>
              <a:rPr lang="en-US" baseline="0" dirty="0" smtClean="0"/>
              <a:t>How will you study it? What study strategies will you use to review?</a:t>
            </a:r>
          </a:p>
          <a:p>
            <a:r>
              <a:rPr lang="en-US" baseline="0" dirty="0" smtClean="0"/>
              <a:t>And lastly, what will your measure of success be for each study session? Is it the amount covered? How many flashcards you get right at the end? A score on a practice set?</a:t>
            </a:r>
            <a:endParaRPr lang="en-US" dirty="0"/>
          </a:p>
        </p:txBody>
      </p:sp>
      <p:sp>
        <p:nvSpPr>
          <p:cNvPr id="4" name="Slide Number Placeholder 3"/>
          <p:cNvSpPr>
            <a:spLocks noGrp="1"/>
          </p:cNvSpPr>
          <p:nvPr>
            <p:ph type="sldNum" sz="quarter" idx="10"/>
          </p:nvPr>
        </p:nvSpPr>
        <p:spPr/>
        <p:txBody>
          <a:bodyPr/>
          <a:lstStyle/>
          <a:p>
            <a:fld id="{D730D893-31C2-F748-99FF-6296912D0995}" type="slidenum">
              <a:rPr lang="en-US" smtClean="0"/>
              <a:t>22</a:t>
            </a:fld>
            <a:endParaRPr lang="en-US"/>
          </a:p>
        </p:txBody>
      </p:sp>
    </p:spTree>
    <p:extLst>
      <p:ext uri="{BB962C8B-B14F-4D97-AF65-F5344CB8AC3E}">
        <p14:creationId xmlns:p14="http://schemas.microsoft.com/office/powerpoint/2010/main" val="12730463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that you have a plan, you’re ready to start your content review. Remember: the first half</a:t>
            </a:r>
            <a:r>
              <a:rPr lang="en-US" baseline="0" dirty="0" smtClean="0"/>
              <a:t> of your AP exam prep plan should involve reviewing everything that could show up on the exam. And as you do your content review, you’ll need to study smarter, not harder, which means using active study strategies.</a:t>
            </a:r>
            <a:endParaRPr lang="en-US" dirty="0"/>
          </a:p>
        </p:txBody>
      </p:sp>
      <p:sp>
        <p:nvSpPr>
          <p:cNvPr id="4" name="Slide Number Placeholder 3"/>
          <p:cNvSpPr>
            <a:spLocks noGrp="1"/>
          </p:cNvSpPr>
          <p:nvPr>
            <p:ph type="sldNum" sz="quarter" idx="10"/>
          </p:nvPr>
        </p:nvSpPr>
        <p:spPr/>
        <p:txBody>
          <a:bodyPr/>
          <a:lstStyle/>
          <a:p>
            <a:fld id="{D730D893-31C2-F748-99FF-6296912D0995}" type="slidenum">
              <a:rPr lang="en-US" smtClean="0"/>
              <a:t>23</a:t>
            </a:fld>
            <a:endParaRPr lang="en-US"/>
          </a:p>
        </p:txBody>
      </p:sp>
    </p:spTree>
    <p:extLst>
      <p:ext uri="{BB962C8B-B14F-4D97-AF65-F5344CB8AC3E}">
        <p14:creationId xmlns:p14="http://schemas.microsoft.com/office/powerpoint/2010/main" val="33464606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I say review everything, I do mean everything. Don’t skip units or topics that you think you already know well. Being confident</a:t>
            </a:r>
            <a:r>
              <a:rPr lang="en-US" baseline="0" dirty="0" smtClean="0"/>
              <a:t> on a topic doesn’t mean you shouldn’t review it—it merely means you can plan to spend less time reviewing it. You’ll want to spend the most time reviewing topics that show up on the exam frequently—again, College Board resources can be super helpful here—that were covered towards the beginning of the school year, and that you feel less confident about.</a:t>
            </a:r>
            <a:endParaRPr lang="en-US" dirty="0"/>
          </a:p>
        </p:txBody>
      </p:sp>
      <p:sp>
        <p:nvSpPr>
          <p:cNvPr id="4" name="Slide Number Placeholder 3"/>
          <p:cNvSpPr>
            <a:spLocks noGrp="1"/>
          </p:cNvSpPr>
          <p:nvPr>
            <p:ph type="sldNum" sz="quarter" idx="10"/>
          </p:nvPr>
        </p:nvSpPr>
        <p:spPr/>
        <p:txBody>
          <a:bodyPr/>
          <a:lstStyle/>
          <a:p>
            <a:fld id="{D730D893-31C2-F748-99FF-6296912D0995}" type="slidenum">
              <a:rPr lang="en-US" smtClean="0"/>
              <a:t>24</a:t>
            </a:fld>
            <a:endParaRPr lang="en-US"/>
          </a:p>
        </p:txBody>
      </p:sp>
    </p:spTree>
    <p:extLst>
      <p:ext uri="{BB962C8B-B14F-4D97-AF65-F5344CB8AC3E}">
        <p14:creationId xmlns:p14="http://schemas.microsoft.com/office/powerpoint/2010/main" val="17846801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you study, use active</a:t>
            </a:r>
            <a:r>
              <a:rPr lang="en-US" baseline="0" dirty="0" smtClean="0"/>
              <a:t> study strategies.</a:t>
            </a:r>
          </a:p>
          <a:p>
            <a:endParaRPr lang="en-US" baseline="0" dirty="0" smtClean="0"/>
          </a:p>
          <a:p>
            <a:r>
              <a:rPr lang="en-US" baseline="0" dirty="0" smtClean="0"/>
              <a:t>So many students make the mistake of reading and maybe highlighting material in a textbook or an exam prep book and then calling that a productive study session. The problem is that these are passive study methods. Your brain is not engaged.</a:t>
            </a:r>
          </a:p>
          <a:p>
            <a:endParaRPr lang="en-US" baseline="0" dirty="0" smtClean="0"/>
          </a:p>
          <a:p>
            <a:r>
              <a:rPr lang="en-US" baseline="0" dirty="0" smtClean="0"/>
              <a:t>How many times have you read a page in a book, looked up, and realized you don’t actually remember anything you just read? It happens to me all the time. When this happens when you’re studying, it means you just wasted valuable time because now you’ve forgotten what you just read.</a:t>
            </a:r>
          </a:p>
          <a:p>
            <a:endParaRPr lang="en-US" baseline="0" dirty="0" smtClean="0"/>
          </a:p>
          <a:p>
            <a:r>
              <a:rPr lang="en-US" baseline="0" dirty="0" smtClean="0"/>
              <a:t>Instead, make your brain engage the material. When you read, take notes. Write them by hand—studies show this improves retention over typing. Color-code them, draw infographics or timelines in them, really make them your own. </a:t>
            </a:r>
          </a:p>
          <a:p>
            <a:endParaRPr lang="en-US" baseline="0" dirty="0" smtClean="0"/>
          </a:p>
          <a:p>
            <a:r>
              <a:rPr lang="en-US" baseline="0" dirty="0" smtClean="0"/>
              <a:t>Make flashcards, especially for classes that are heavy on terminology, dates, or names. The act of making the flashcards is a study method all on its own, and practicing with those flashcards is an amazing way of testing yourself.</a:t>
            </a:r>
          </a:p>
          <a:p>
            <a:endParaRPr lang="en-US" baseline="0" dirty="0" smtClean="0"/>
          </a:p>
          <a:p>
            <a:r>
              <a:rPr lang="en-US" baseline="0" dirty="0" smtClean="0"/>
              <a:t>Which brings me to my last big active studying tip: test yourself. Testing yourself doesn’t just mean doing flashcards or answering practice questions. Anything you do to force yourself to recall information counts as testing yourself. Consider trying a brain dump at the end of each study session: take 5 minutes to write down EVERYTHING you know about a given topic. It doesn’t feel like a test, but you’re still testing your ability to recall information.</a:t>
            </a:r>
            <a:endParaRPr lang="en-US" dirty="0"/>
          </a:p>
        </p:txBody>
      </p:sp>
      <p:sp>
        <p:nvSpPr>
          <p:cNvPr id="4" name="Slide Number Placeholder 3"/>
          <p:cNvSpPr>
            <a:spLocks noGrp="1"/>
          </p:cNvSpPr>
          <p:nvPr>
            <p:ph type="sldNum" sz="quarter" idx="10"/>
          </p:nvPr>
        </p:nvSpPr>
        <p:spPr/>
        <p:txBody>
          <a:bodyPr/>
          <a:lstStyle/>
          <a:p>
            <a:fld id="{D730D893-31C2-F748-99FF-6296912D0995}" type="slidenum">
              <a:rPr lang="en-US" smtClean="0"/>
              <a:t>25</a:t>
            </a:fld>
            <a:endParaRPr lang="en-US"/>
          </a:p>
        </p:txBody>
      </p:sp>
    </p:spTree>
    <p:extLst>
      <p:ext uri="{BB962C8B-B14F-4D97-AF65-F5344CB8AC3E}">
        <p14:creationId xmlns:p14="http://schemas.microsoft.com/office/powerpoint/2010/main" val="157588930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While all this is going on, you have to keep your grades in the forefront of your mind. If you reach a situation where you have to choose between doing</a:t>
            </a:r>
            <a:r>
              <a:rPr lang="en-US" baseline="0" dirty="0" smtClean="0"/>
              <a:t> work to keep your grades up or focusing on exam prep, good grades should always trump exam prep. Your grades will play a huge role in college admissions decisions; your exam score plays a minimal role in admissions.</a:t>
            </a:r>
          </a:p>
          <a:p>
            <a:endParaRPr lang="en-US" baseline="0" dirty="0" smtClean="0"/>
          </a:p>
          <a:p>
            <a:r>
              <a:rPr lang="en-US" baseline="0" dirty="0" smtClean="0"/>
              <a:t>Be flexible enough that you can strike a balance. Don’t skip AP exam prep study sessions—remember, they’re nonnegotiable—but recognize that on some weeks, you may have to dedicate part—or even all—of your exam prep time for GPA maintenance time in a given subject.</a:t>
            </a:r>
            <a:endParaRPr lang="en-US" dirty="0"/>
          </a:p>
        </p:txBody>
      </p:sp>
      <p:sp>
        <p:nvSpPr>
          <p:cNvPr id="4" name="Slide Number Placeholder 3"/>
          <p:cNvSpPr>
            <a:spLocks noGrp="1"/>
          </p:cNvSpPr>
          <p:nvPr>
            <p:ph type="sldNum" sz="quarter" idx="10"/>
          </p:nvPr>
        </p:nvSpPr>
        <p:spPr/>
        <p:txBody>
          <a:bodyPr/>
          <a:lstStyle/>
          <a:p>
            <a:fld id="{D730D893-31C2-F748-99FF-6296912D0995}" type="slidenum">
              <a:rPr lang="en-US" smtClean="0"/>
              <a:t>26</a:t>
            </a:fld>
            <a:endParaRPr lang="en-US"/>
          </a:p>
        </p:txBody>
      </p:sp>
    </p:spTree>
    <p:extLst>
      <p:ext uri="{BB962C8B-B14F-4D97-AF65-F5344CB8AC3E}">
        <p14:creationId xmlns:p14="http://schemas.microsoft.com/office/powerpoint/2010/main" val="19030390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you hit mid</a:t>
            </a:r>
            <a:r>
              <a:rPr lang="en-US" baseline="0" dirty="0" smtClean="0"/>
              <a:t> to late March, start jumping ahead of your class. Remember that AP classes often don’t reach the final units in time for AP exams, but those final units still make up a decent chunk of the test. </a:t>
            </a:r>
          </a:p>
          <a:p>
            <a:endParaRPr lang="en-US" baseline="0" dirty="0" smtClean="0"/>
          </a:p>
          <a:p>
            <a:r>
              <a:rPr lang="en-US" baseline="0" dirty="0" smtClean="0"/>
              <a:t>It’s tempting to just rely on whatever AP exam prep book you’re using to look at those topics you haven’t covered in class, but go beyond the prep book. Take the time to read the relevant chapters from your textbook—and take notes while you read! AP exam prep books can help you identify the most important ideas in a unit, but they give a very truncated overview and often aren’t enough to really understand a topic you haven’t covered in class.</a:t>
            </a:r>
          </a:p>
          <a:p>
            <a:endParaRPr lang="en-US" baseline="0" dirty="0" smtClean="0"/>
          </a:p>
          <a:p>
            <a:r>
              <a:rPr lang="en-US" baseline="0" dirty="0" smtClean="0"/>
              <a:t>Ask your teacher for additional resources for those units. They may have materials that they know they won’t get a chance to use.</a:t>
            </a:r>
          </a:p>
          <a:p>
            <a:endParaRPr lang="en-US" baseline="0" dirty="0" smtClean="0"/>
          </a:p>
          <a:p>
            <a:r>
              <a:rPr lang="en-US" baseline="0" dirty="0" smtClean="0"/>
              <a:t>And ask questions when you need to. This is the part where you’re being self-taught. Your teacher or a tutor will be more than happy to help you!</a:t>
            </a:r>
            <a:endParaRPr lang="en-US" dirty="0"/>
          </a:p>
        </p:txBody>
      </p:sp>
      <p:sp>
        <p:nvSpPr>
          <p:cNvPr id="4" name="Slide Number Placeholder 3"/>
          <p:cNvSpPr>
            <a:spLocks noGrp="1"/>
          </p:cNvSpPr>
          <p:nvPr>
            <p:ph type="sldNum" sz="quarter" idx="10"/>
          </p:nvPr>
        </p:nvSpPr>
        <p:spPr/>
        <p:txBody>
          <a:bodyPr/>
          <a:lstStyle/>
          <a:p>
            <a:fld id="{D730D893-31C2-F748-99FF-6296912D0995}" type="slidenum">
              <a:rPr lang="en-US" smtClean="0"/>
              <a:t>27</a:t>
            </a:fld>
            <a:endParaRPr lang="en-US"/>
          </a:p>
        </p:txBody>
      </p:sp>
    </p:spTree>
    <p:extLst>
      <p:ext uri="{BB962C8B-B14F-4D97-AF65-F5344CB8AC3E}">
        <p14:creationId xmlns:p14="http://schemas.microsoft.com/office/powerpoint/2010/main" val="38613747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April is crunch time—the AP</a:t>
            </a:r>
            <a:r>
              <a:rPr lang="en-US" baseline="0" dirty="0" smtClean="0"/>
              <a:t> exams are mere weeks away at this point.</a:t>
            </a:r>
            <a:endParaRPr lang="en-US" dirty="0"/>
          </a:p>
        </p:txBody>
      </p:sp>
      <p:sp>
        <p:nvSpPr>
          <p:cNvPr id="4" name="Slide Number Placeholder 3"/>
          <p:cNvSpPr>
            <a:spLocks noGrp="1"/>
          </p:cNvSpPr>
          <p:nvPr>
            <p:ph type="sldNum" sz="quarter" idx="10"/>
          </p:nvPr>
        </p:nvSpPr>
        <p:spPr/>
        <p:txBody>
          <a:bodyPr/>
          <a:lstStyle/>
          <a:p>
            <a:fld id="{D730D893-31C2-F748-99FF-6296912D0995}" type="slidenum">
              <a:rPr lang="en-US" smtClean="0"/>
              <a:t>28</a:t>
            </a:fld>
            <a:endParaRPr lang="en-US"/>
          </a:p>
        </p:txBody>
      </p:sp>
    </p:spTree>
    <p:extLst>
      <p:ext uri="{BB962C8B-B14F-4D97-AF65-F5344CB8AC3E}">
        <p14:creationId xmlns:p14="http://schemas.microsoft.com/office/powerpoint/2010/main" val="6280635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is the time to take a practice test. You have options for this.</a:t>
            </a:r>
          </a:p>
          <a:p>
            <a:endParaRPr lang="en-US" dirty="0" smtClean="0"/>
          </a:p>
          <a:p>
            <a:r>
              <a:rPr lang="en-US" dirty="0" smtClean="0"/>
              <a:t>For digital practice, use College Board’s AP Classroom. This resource is made</a:t>
            </a:r>
            <a:r>
              <a:rPr lang="en-US" baseline="0" dirty="0" smtClean="0"/>
              <a:t> available to students by their schools. If your teacher hasn’t already granted you access to this site, ask for a join code so that you can take a full digital practice exam. At C2 Education, we are in the process of developing our digital practice tests. Our students will have access to digital practice that mimics the College Board’s Bluebook app.</a:t>
            </a:r>
          </a:p>
          <a:p>
            <a:endParaRPr lang="en-US" baseline="0" dirty="0" smtClean="0"/>
          </a:p>
          <a:p>
            <a:r>
              <a:rPr lang="en-US" baseline="0" dirty="0" smtClean="0"/>
              <a:t>You’ll likely have better luck finding paper practice tests. You can find these in any AP prep book, and the College Board releases old tests for certain subjects. While you won’t have the benefit of digital practice, you’ll still get a great content review, and your test results will still be helpful.</a:t>
            </a:r>
            <a:endParaRPr lang="en-US" dirty="0"/>
          </a:p>
        </p:txBody>
      </p:sp>
      <p:sp>
        <p:nvSpPr>
          <p:cNvPr id="4" name="Slide Number Placeholder 3"/>
          <p:cNvSpPr>
            <a:spLocks noGrp="1"/>
          </p:cNvSpPr>
          <p:nvPr>
            <p:ph type="sldNum" sz="quarter" idx="10"/>
          </p:nvPr>
        </p:nvSpPr>
        <p:spPr/>
        <p:txBody>
          <a:bodyPr/>
          <a:lstStyle/>
          <a:p>
            <a:fld id="{D730D893-31C2-F748-99FF-6296912D0995}" type="slidenum">
              <a:rPr lang="en-US" smtClean="0"/>
              <a:t>29</a:t>
            </a:fld>
            <a:endParaRPr lang="en-US"/>
          </a:p>
        </p:txBody>
      </p:sp>
    </p:spTree>
    <p:extLst>
      <p:ext uri="{BB962C8B-B14F-4D97-AF65-F5344CB8AC3E}">
        <p14:creationId xmlns:p14="http://schemas.microsoft.com/office/powerpoint/2010/main" val="21161999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what IS</a:t>
            </a:r>
            <a:r>
              <a:rPr lang="en-US" baseline="0" dirty="0" smtClean="0"/>
              <a:t> new for 2025?</a:t>
            </a:r>
            <a:endParaRPr lang="en-US" dirty="0"/>
          </a:p>
        </p:txBody>
      </p:sp>
      <p:sp>
        <p:nvSpPr>
          <p:cNvPr id="4" name="Slide Number Placeholder 3"/>
          <p:cNvSpPr>
            <a:spLocks noGrp="1"/>
          </p:cNvSpPr>
          <p:nvPr>
            <p:ph type="sldNum" sz="quarter" idx="10"/>
          </p:nvPr>
        </p:nvSpPr>
        <p:spPr/>
        <p:txBody>
          <a:bodyPr/>
          <a:lstStyle/>
          <a:p>
            <a:fld id="{D730D893-31C2-F748-99FF-6296912D0995}" type="slidenum">
              <a:rPr lang="en-US" smtClean="0"/>
              <a:t>3</a:t>
            </a:fld>
            <a:endParaRPr lang="en-US"/>
          </a:p>
        </p:txBody>
      </p:sp>
    </p:spTree>
    <p:extLst>
      <p:ext uri="{BB962C8B-B14F-4D97-AF65-F5344CB8AC3E}">
        <p14:creationId xmlns:p14="http://schemas.microsoft.com/office/powerpoint/2010/main" val="47729868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a:t>
            </a:r>
            <a:r>
              <a:rPr lang="en-US" baseline="0" dirty="0" smtClean="0"/>
              <a:t> are two big things to look at after you take a practice test.</a:t>
            </a:r>
          </a:p>
          <a:p>
            <a:endParaRPr lang="en-US" baseline="0" dirty="0" smtClean="0"/>
          </a:p>
          <a:p>
            <a:r>
              <a:rPr lang="en-US" baseline="0" dirty="0" smtClean="0"/>
              <a:t>First, look at the content areas. Are there specific units or topics that you performed poorly on? If so, you need to target your additional review on those areas. This could also be a sign that you need some extra support in those areas, whether from your teacher or a tutor.</a:t>
            </a:r>
          </a:p>
          <a:p>
            <a:endParaRPr lang="en-US" baseline="0" dirty="0" smtClean="0"/>
          </a:p>
          <a:p>
            <a:r>
              <a:rPr lang="en-US" baseline="0" dirty="0" smtClean="0"/>
              <a:t>Next, look at the question types. Did you do better on multiple choice or free response questions? Was there a particular type of free response question you think you performed poorly on? This can help you decide what types of questions to focus your remaining review on.</a:t>
            </a:r>
            <a:endParaRPr lang="en-US" dirty="0"/>
          </a:p>
        </p:txBody>
      </p:sp>
      <p:sp>
        <p:nvSpPr>
          <p:cNvPr id="4" name="Slide Number Placeholder 3"/>
          <p:cNvSpPr>
            <a:spLocks noGrp="1"/>
          </p:cNvSpPr>
          <p:nvPr>
            <p:ph type="sldNum" sz="quarter" idx="10"/>
          </p:nvPr>
        </p:nvSpPr>
        <p:spPr/>
        <p:txBody>
          <a:bodyPr/>
          <a:lstStyle/>
          <a:p>
            <a:fld id="{D730D893-31C2-F748-99FF-6296912D0995}" type="slidenum">
              <a:rPr lang="en-US" smtClean="0"/>
              <a:t>30</a:t>
            </a:fld>
            <a:endParaRPr lang="en-US"/>
          </a:p>
        </p:txBody>
      </p:sp>
    </p:spTree>
    <p:extLst>
      <p:ext uri="{BB962C8B-B14F-4D97-AF65-F5344CB8AC3E}">
        <p14:creationId xmlns:p14="http://schemas.microsoft.com/office/powerpoint/2010/main" val="32712673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But regardless of your practice test results, make sure to do plenty of FRQ practice. The FRQs sometimes</a:t>
            </a:r>
            <a:r>
              <a:rPr lang="en-US" baseline="0" dirty="0" smtClean="0"/>
              <a:t> make up more than half your total score, which is a big deal. For multiple choice questions, there’s not a lot of skill involved—you either know the information or you don’t. For FRQs, you not only have to know the information, you also have to have the skill to response properly. Build those skills by practicing with previously released FRQs and ask your teacher, a classmate, or a tutor to score your practice FRQs.</a:t>
            </a:r>
            <a:endParaRPr lang="en-US" dirty="0"/>
          </a:p>
        </p:txBody>
      </p:sp>
      <p:sp>
        <p:nvSpPr>
          <p:cNvPr id="4" name="Slide Number Placeholder 3"/>
          <p:cNvSpPr>
            <a:spLocks noGrp="1"/>
          </p:cNvSpPr>
          <p:nvPr>
            <p:ph type="sldNum" sz="quarter" idx="10"/>
          </p:nvPr>
        </p:nvSpPr>
        <p:spPr/>
        <p:txBody>
          <a:bodyPr/>
          <a:lstStyle/>
          <a:p>
            <a:fld id="{D730D893-31C2-F748-99FF-6296912D0995}" type="slidenum">
              <a:rPr lang="en-US" smtClean="0"/>
              <a:t>31</a:t>
            </a:fld>
            <a:endParaRPr lang="en-US"/>
          </a:p>
        </p:txBody>
      </p:sp>
    </p:spTree>
    <p:extLst>
      <p:ext uri="{BB962C8B-B14F-4D97-AF65-F5344CB8AC3E}">
        <p14:creationId xmlns:p14="http://schemas.microsoft.com/office/powerpoint/2010/main" val="332728406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Finally, it’s the end of the line. It’s May,</a:t>
            </a:r>
            <a:r>
              <a:rPr lang="en-US" baseline="0" dirty="0" smtClean="0"/>
              <a:t> and AP exams are just days away.</a:t>
            </a:r>
            <a:endParaRPr lang="en-US" dirty="0"/>
          </a:p>
        </p:txBody>
      </p:sp>
      <p:sp>
        <p:nvSpPr>
          <p:cNvPr id="4" name="Slide Number Placeholder 3"/>
          <p:cNvSpPr>
            <a:spLocks noGrp="1"/>
          </p:cNvSpPr>
          <p:nvPr>
            <p:ph type="sldNum" sz="quarter" idx="10"/>
          </p:nvPr>
        </p:nvSpPr>
        <p:spPr/>
        <p:txBody>
          <a:bodyPr/>
          <a:lstStyle/>
          <a:p>
            <a:fld id="{D730D893-31C2-F748-99FF-6296912D0995}" type="slidenum">
              <a:rPr lang="en-US" smtClean="0"/>
              <a:t>32</a:t>
            </a:fld>
            <a:endParaRPr lang="en-US"/>
          </a:p>
        </p:txBody>
      </p:sp>
    </p:spTree>
    <p:extLst>
      <p:ext uri="{BB962C8B-B14F-4D97-AF65-F5344CB8AC3E}">
        <p14:creationId xmlns:p14="http://schemas.microsoft.com/office/powerpoint/2010/main" val="23884954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you should stop. Don’t try</a:t>
            </a:r>
            <a:r>
              <a:rPr lang="en-US" baseline="0" dirty="0" smtClean="0"/>
              <a:t> to cram. It’s tempting to try to squeeze out every last minute of review, and you should continue to do some light review, but don’t try to do a ton of review in the days remaining. Trust that you’ve done your job right over the last few months.</a:t>
            </a:r>
          </a:p>
          <a:p>
            <a:endParaRPr lang="en-US" baseline="0" dirty="0" smtClean="0"/>
          </a:p>
          <a:p>
            <a:r>
              <a:rPr lang="en-US" baseline="0" dirty="0" smtClean="0"/>
              <a:t>Cramming can put all your hard work at risk. At this point, it’s more important to focus on sleep, stress reduction, and gearing up for exams.</a:t>
            </a:r>
            <a:endParaRPr lang="en-US" dirty="0"/>
          </a:p>
        </p:txBody>
      </p:sp>
      <p:sp>
        <p:nvSpPr>
          <p:cNvPr id="4" name="Slide Number Placeholder 3"/>
          <p:cNvSpPr>
            <a:spLocks noGrp="1"/>
          </p:cNvSpPr>
          <p:nvPr>
            <p:ph type="sldNum" sz="quarter" idx="10"/>
          </p:nvPr>
        </p:nvSpPr>
        <p:spPr/>
        <p:txBody>
          <a:bodyPr/>
          <a:lstStyle/>
          <a:p>
            <a:fld id="{D730D893-31C2-F748-99FF-6296912D0995}" type="slidenum">
              <a:rPr lang="en-US" smtClean="0"/>
              <a:t>33</a:t>
            </a:fld>
            <a:endParaRPr lang="en-US"/>
          </a:p>
        </p:txBody>
      </p:sp>
    </p:spTree>
    <p:extLst>
      <p:ext uri="{BB962C8B-B14F-4D97-AF65-F5344CB8AC3E}">
        <p14:creationId xmlns:p14="http://schemas.microsoft.com/office/powerpoint/2010/main" val="15250247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you approach exam day, keep this</a:t>
            </a:r>
            <a:r>
              <a:rPr lang="en-US" baseline="0" dirty="0" smtClean="0"/>
              <a:t> in mind: A healthy brain will do better on exams.</a:t>
            </a:r>
          </a:p>
          <a:p>
            <a:endParaRPr lang="en-US" baseline="0" dirty="0" smtClean="0"/>
          </a:p>
          <a:p>
            <a:r>
              <a:rPr lang="en-US" baseline="0" dirty="0" smtClean="0"/>
              <a:t>That means that you should be well rested. Don’t stay up late studying or stressing out – get your full 8 hours.</a:t>
            </a:r>
          </a:p>
          <a:p>
            <a:endParaRPr lang="en-US" baseline="0" dirty="0" smtClean="0"/>
          </a:p>
          <a:p>
            <a:r>
              <a:rPr lang="en-US" baseline="0" dirty="0" smtClean="0"/>
              <a:t>Reduce your stress on exam day by waking up a little earlier than you really need to. This way you won’t feel rushed getting to your exam site.</a:t>
            </a:r>
          </a:p>
          <a:p>
            <a:endParaRPr lang="en-US" baseline="0" dirty="0" smtClean="0"/>
          </a:p>
          <a:p>
            <a:r>
              <a:rPr lang="en-US" baseline="0" dirty="0" smtClean="0"/>
              <a:t>Even if you’re not normally a breakfast person, eat a balanced breakfast on exam day. Hungry brains don’t like working.</a:t>
            </a:r>
          </a:p>
          <a:p>
            <a:endParaRPr lang="en-US" baseline="0" dirty="0" smtClean="0"/>
          </a:p>
          <a:p>
            <a:r>
              <a:rPr lang="en-US" baseline="0" dirty="0" smtClean="0"/>
              <a:t>Drink plenty of water. Studies show that even mild dehydration can shrink brain size.</a:t>
            </a:r>
          </a:p>
          <a:p>
            <a:endParaRPr lang="en-US" baseline="0" dirty="0" smtClean="0"/>
          </a:p>
          <a:p>
            <a:r>
              <a:rPr lang="en-US" baseline="0" dirty="0" smtClean="0"/>
              <a:t>Layer up. Testing sites are notorious for being too hot or too cold. You don’t want to be distracted by shivering during your exams.</a:t>
            </a:r>
          </a:p>
          <a:p>
            <a:endParaRPr lang="en-US" baseline="0" dirty="0" smtClean="0"/>
          </a:p>
          <a:p>
            <a:r>
              <a:rPr lang="en-US" baseline="0" dirty="0" smtClean="0"/>
              <a:t>And lastly, silly as it sounds, bring a good luck charm. It certainly won’t hurt, and studies suggest that good luck charms can be self-fulfilling prophecies: if you believe you’ll have luck, you may just perform better on the exam.</a:t>
            </a:r>
            <a:endParaRPr lang="en-US" dirty="0"/>
          </a:p>
        </p:txBody>
      </p:sp>
      <p:sp>
        <p:nvSpPr>
          <p:cNvPr id="4" name="Slide Number Placeholder 3"/>
          <p:cNvSpPr>
            <a:spLocks noGrp="1"/>
          </p:cNvSpPr>
          <p:nvPr>
            <p:ph type="sldNum" sz="quarter" idx="10"/>
          </p:nvPr>
        </p:nvSpPr>
        <p:spPr/>
        <p:txBody>
          <a:bodyPr/>
          <a:lstStyle/>
          <a:p>
            <a:fld id="{D730D893-31C2-F748-99FF-6296912D0995}" type="slidenum">
              <a:rPr lang="en-US" smtClean="0"/>
              <a:t>34</a:t>
            </a:fld>
            <a:endParaRPr lang="en-US"/>
          </a:p>
        </p:txBody>
      </p:sp>
    </p:spTree>
    <p:extLst>
      <p:ext uri="{BB962C8B-B14F-4D97-AF65-F5344CB8AC3E}">
        <p14:creationId xmlns:p14="http://schemas.microsoft.com/office/powerpoint/2010/main" val="276443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you get ready to prepare for your AP exams</a:t>
            </a:r>
            <a:r>
              <a:rPr lang="en-US" baseline="0" dirty="0" smtClean="0"/>
              <a:t>, C2 is here to support you. </a:t>
            </a:r>
            <a:r>
              <a:rPr lang="en-US" dirty="0" smtClean="0"/>
              <a:t>Our comprehensive programs guide</a:t>
            </a:r>
            <a:r>
              <a:rPr lang="en-US" baseline="0" dirty="0" smtClean="0"/>
              <a:t> students through every step on the road to college, from GPA support to study skills to exam prep, with personalized approaches from expert tutors. Reach out to your local center to learn how C2 can help you achieve your goals.</a:t>
            </a:r>
            <a:endParaRPr lang="en-US" dirty="0"/>
          </a:p>
        </p:txBody>
      </p:sp>
      <p:sp>
        <p:nvSpPr>
          <p:cNvPr id="4" name="Slide Number Placeholder 3"/>
          <p:cNvSpPr>
            <a:spLocks noGrp="1"/>
          </p:cNvSpPr>
          <p:nvPr>
            <p:ph type="sldNum" sz="quarter" idx="10"/>
          </p:nvPr>
        </p:nvSpPr>
        <p:spPr/>
        <p:txBody>
          <a:bodyPr/>
          <a:lstStyle/>
          <a:p>
            <a:fld id="{AD1CFFAF-3760-48A6-BCA3-882267FAC178}" type="slidenum">
              <a:rPr lang="en-US" smtClean="0"/>
              <a:t>35</a:t>
            </a:fld>
            <a:endParaRPr lang="en-US"/>
          </a:p>
        </p:txBody>
      </p:sp>
    </p:spTree>
    <p:extLst>
      <p:ext uri="{BB962C8B-B14F-4D97-AF65-F5344CB8AC3E}">
        <p14:creationId xmlns:p14="http://schemas.microsoft.com/office/powerpoint/2010/main" val="145389951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Thank you for joining us for today’s webinar. Up next, we’ll answer your questions about AP exam prep.</a:t>
            </a:r>
            <a:endParaRPr lang="en-US" dirty="0"/>
          </a:p>
        </p:txBody>
      </p:sp>
      <p:sp>
        <p:nvSpPr>
          <p:cNvPr id="4" name="Slide Number Placeholder 3"/>
          <p:cNvSpPr>
            <a:spLocks noGrp="1"/>
          </p:cNvSpPr>
          <p:nvPr>
            <p:ph type="sldNum" sz="quarter" idx="10"/>
          </p:nvPr>
        </p:nvSpPr>
        <p:spPr/>
        <p:txBody>
          <a:bodyPr/>
          <a:lstStyle/>
          <a:p>
            <a:fld id="{AD1CFFAF-3760-48A6-BCA3-882267FAC178}" type="slidenum">
              <a:rPr lang="en-US" smtClean="0"/>
              <a:t>36</a:t>
            </a:fld>
            <a:endParaRPr lang="en-US"/>
          </a:p>
        </p:txBody>
      </p:sp>
    </p:spTree>
    <p:extLst>
      <p:ext uri="{BB962C8B-B14F-4D97-AF65-F5344CB8AC3E}">
        <p14:creationId xmlns:p14="http://schemas.microsoft.com/office/powerpoint/2010/main" val="36271390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big news is that AP exams will be digital</a:t>
            </a:r>
            <a:r>
              <a:rPr lang="en-US" baseline="0" dirty="0" smtClean="0"/>
              <a:t> this year.</a:t>
            </a:r>
          </a:p>
          <a:p>
            <a:r>
              <a:rPr lang="en-US" baseline="0" dirty="0" smtClean="0"/>
              <a:t>Most exams will be fully digital, meaning that you’ll complete both the multiple choice section and the free response sections on a computer. This means you’ll get to type your free response answers rather than handwriting them, which can be a real boon for those longer essays since typing is generally faster than writing by hand.</a:t>
            </a:r>
          </a:p>
          <a:p>
            <a:r>
              <a:rPr lang="en-US" baseline="0" dirty="0" smtClean="0"/>
              <a:t>A lot of the exams will be “hybrid” digital. For these exams, you’ll complete the multiple choice section on a computer, and then you’ll see the free response questions on the computer as well, but you’ll hand write your free response answers in a test booklet.</a:t>
            </a:r>
          </a:p>
          <a:p>
            <a:r>
              <a:rPr lang="en-US" baseline="0" dirty="0" smtClean="0"/>
              <a:t>A few exams will remain in the traditional pencil and paper format.</a:t>
            </a:r>
            <a:endParaRPr lang="en-US" dirty="0"/>
          </a:p>
        </p:txBody>
      </p:sp>
      <p:sp>
        <p:nvSpPr>
          <p:cNvPr id="4" name="Slide Number Placeholder 3"/>
          <p:cNvSpPr>
            <a:spLocks noGrp="1"/>
          </p:cNvSpPr>
          <p:nvPr>
            <p:ph type="sldNum" sz="quarter" idx="10"/>
          </p:nvPr>
        </p:nvSpPr>
        <p:spPr/>
        <p:txBody>
          <a:bodyPr/>
          <a:lstStyle/>
          <a:p>
            <a:fld id="{D730D893-31C2-F748-99FF-6296912D0995}" type="slidenum">
              <a:rPr lang="en-US" smtClean="0"/>
              <a:t>4</a:t>
            </a:fld>
            <a:endParaRPr lang="en-US"/>
          </a:p>
        </p:txBody>
      </p:sp>
    </p:spTree>
    <p:extLst>
      <p:ext uri="{BB962C8B-B14F-4D97-AF65-F5344CB8AC3E}">
        <p14:creationId xmlns:p14="http://schemas.microsoft.com/office/powerpoint/2010/main" val="29881895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humanities exams—history, English, psychology, and so on—will all be fully digital, as will the Environmental Science and Computer Science exams.</a:t>
            </a:r>
          </a:p>
          <a:p>
            <a:r>
              <a:rPr lang="en-US" baseline="0" dirty="0" smtClean="0"/>
              <a:t>Most STEM exam—biology, chemistry, physics, calculus, and so on—will be hybrid, as will macroeconomics and microeconomics.</a:t>
            </a:r>
          </a:p>
          <a:p>
            <a:r>
              <a:rPr lang="en-US" baseline="0" dirty="0" smtClean="0"/>
              <a:t>Foreign language exams and art exams will remain in their current format.</a:t>
            </a:r>
            <a:endParaRPr lang="en-US" dirty="0"/>
          </a:p>
        </p:txBody>
      </p:sp>
      <p:sp>
        <p:nvSpPr>
          <p:cNvPr id="4" name="Slide Number Placeholder 3"/>
          <p:cNvSpPr>
            <a:spLocks noGrp="1"/>
          </p:cNvSpPr>
          <p:nvPr>
            <p:ph type="sldNum" sz="quarter" idx="10"/>
          </p:nvPr>
        </p:nvSpPr>
        <p:spPr/>
        <p:txBody>
          <a:bodyPr/>
          <a:lstStyle/>
          <a:p>
            <a:fld id="{D730D893-31C2-F748-99FF-6296912D0995}" type="slidenum">
              <a:rPr lang="en-US" smtClean="0"/>
              <a:t>5</a:t>
            </a:fld>
            <a:endParaRPr lang="en-US"/>
          </a:p>
        </p:txBody>
      </p:sp>
    </p:spTree>
    <p:extLst>
      <p:ext uri="{BB962C8B-B14F-4D97-AF65-F5344CB8AC3E}">
        <p14:creationId xmlns:p14="http://schemas.microsoft.com/office/powerpoint/2010/main" val="20875035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shift to</a:t>
            </a:r>
            <a:r>
              <a:rPr lang="en-US" baseline="0" dirty="0" smtClean="0"/>
              <a:t> digital means that it’s very important that you familiarize yourself with the College Board’s testing application, known as Bluebook. If you haven’t already, be sure to download the Bluebook app to your computer so that you can practice with the tools available, including the built-in calculator and annotation tools. The more familiar you are with the app, the easier things will be on test day.</a:t>
            </a:r>
          </a:p>
          <a:p>
            <a:endParaRPr lang="en-US" baseline="0" dirty="0" smtClean="0"/>
          </a:p>
          <a:p>
            <a:r>
              <a:rPr lang="en-US" baseline="0" dirty="0" smtClean="0"/>
              <a:t>You’ll also want to master digital testing strategies. When testing digitally, you have some advantages you’ll want to maximize. You can flag questions to come back to them later, you have a timer visible at all times to help with time management, and you have the benefit of typing your free response answers for fully digital tests.</a:t>
            </a:r>
            <a:endParaRPr lang="en-US" dirty="0"/>
          </a:p>
        </p:txBody>
      </p:sp>
      <p:sp>
        <p:nvSpPr>
          <p:cNvPr id="4" name="Slide Number Placeholder 3"/>
          <p:cNvSpPr>
            <a:spLocks noGrp="1"/>
          </p:cNvSpPr>
          <p:nvPr>
            <p:ph type="sldNum" sz="quarter" idx="10"/>
          </p:nvPr>
        </p:nvSpPr>
        <p:spPr/>
        <p:txBody>
          <a:bodyPr/>
          <a:lstStyle/>
          <a:p>
            <a:fld id="{D730D893-31C2-F748-99FF-6296912D0995}" type="slidenum">
              <a:rPr lang="en-US" smtClean="0"/>
              <a:t>6</a:t>
            </a:fld>
            <a:endParaRPr lang="en-US"/>
          </a:p>
        </p:txBody>
      </p:sp>
    </p:spTree>
    <p:extLst>
      <p:ext uri="{BB962C8B-B14F-4D97-AF65-F5344CB8AC3E}">
        <p14:creationId xmlns:p14="http://schemas.microsoft.com/office/powerpoint/2010/main" val="40658191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Beyond the big shift to digital, there are some subjects that have undergone significant changes for 2025, namely all four physics courses and psychology.</a:t>
            </a:r>
            <a:endParaRPr lang="en-US" dirty="0"/>
          </a:p>
        </p:txBody>
      </p:sp>
      <p:sp>
        <p:nvSpPr>
          <p:cNvPr id="4" name="Slide Number Placeholder 3"/>
          <p:cNvSpPr>
            <a:spLocks noGrp="1"/>
          </p:cNvSpPr>
          <p:nvPr>
            <p:ph type="sldNum" sz="quarter" idx="10"/>
          </p:nvPr>
        </p:nvSpPr>
        <p:spPr/>
        <p:txBody>
          <a:bodyPr/>
          <a:lstStyle/>
          <a:p>
            <a:fld id="{D730D893-31C2-F748-99FF-6296912D0995}" type="slidenum">
              <a:rPr lang="en-US" smtClean="0"/>
              <a:t>7</a:t>
            </a:fld>
            <a:endParaRPr lang="en-US"/>
          </a:p>
        </p:txBody>
      </p:sp>
    </p:spTree>
    <p:extLst>
      <p:ext uri="{BB962C8B-B14F-4D97-AF65-F5344CB8AC3E}">
        <p14:creationId xmlns:p14="http://schemas.microsoft.com/office/powerpoint/2010/main" val="8152684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changes to the physics courses</a:t>
            </a:r>
            <a:r>
              <a:rPr lang="en-US" baseline="0" dirty="0" smtClean="0"/>
              <a:t> mostly involve shifting topics from one physics course to another. For example, the unit on Fluids used to be Unit 1 of Physics 2, but starting this year, Fluids will be Unit 8 of Physics 1. The updated courses also feature some new topics or a greater emphasis on existing topics. For instance, blackbody radiation has been added to Physics 2.</a:t>
            </a:r>
          </a:p>
          <a:p>
            <a:endParaRPr lang="en-US" baseline="0" dirty="0" smtClean="0"/>
          </a:p>
          <a:p>
            <a:r>
              <a:rPr lang="en-US" baseline="0" dirty="0" smtClean="0"/>
              <a:t>In terms of the exams themselves, Physics 1 and 2 are getting shorter while Physics C is getting longer. Physics 1 and 2 will have 10 fewer multiple choice questions—going down from 50 to 40—and one less free response question. Both Physics C exams will become full-length exams, adding 5 more multiple choice questions and 1 additional free response question.</a:t>
            </a:r>
          </a:p>
          <a:p>
            <a:endParaRPr lang="en-US" baseline="0" dirty="0" smtClean="0"/>
          </a:p>
          <a:p>
            <a:r>
              <a:rPr lang="en-US" baseline="0" dirty="0" smtClean="0"/>
              <a:t>All four physics exams will have four free response questions: mathematical routines, translation between representations, experimental design and analysis, and qualitative/quantitative translation. </a:t>
            </a:r>
          </a:p>
          <a:p>
            <a:endParaRPr lang="en-US" baseline="0" dirty="0" smtClean="0"/>
          </a:p>
          <a:p>
            <a:r>
              <a:rPr lang="en-US" baseline="0" dirty="0" smtClean="0"/>
              <a:t>Mathematical routines questions will give you a real world context and require you to understand the equations and formulae that apply in that situation.</a:t>
            </a:r>
          </a:p>
          <a:p>
            <a:r>
              <a:rPr lang="en-US" baseline="0" dirty="0" smtClean="0"/>
              <a:t>Translation between representations questions involve working with graphs, tables, or plots and make connections between the data and the big ideas in physics.</a:t>
            </a:r>
          </a:p>
          <a:p>
            <a:r>
              <a:rPr lang="en-US" baseline="0" dirty="0" smtClean="0"/>
              <a:t>Experimental design and analysis questions will ask for part or all of an experiment to be designed, and then the results of the experiment to be analyzed.</a:t>
            </a:r>
          </a:p>
          <a:p>
            <a:r>
              <a:rPr lang="en-US" baseline="0" dirty="0" smtClean="0"/>
              <a:t>Qualitative/quantitative translation questions will give a situation and require you to show your understanding between the laws of physics and the mathematical representations of those laws.</a:t>
            </a:r>
            <a:endParaRPr lang="en-US" dirty="0"/>
          </a:p>
        </p:txBody>
      </p:sp>
      <p:sp>
        <p:nvSpPr>
          <p:cNvPr id="4" name="Slide Number Placeholder 3"/>
          <p:cNvSpPr>
            <a:spLocks noGrp="1"/>
          </p:cNvSpPr>
          <p:nvPr>
            <p:ph type="sldNum" sz="quarter" idx="10"/>
          </p:nvPr>
        </p:nvSpPr>
        <p:spPr/>
        <p:txBody>
          <a:bodyPr/>
          <a:lstStyle/>
          <a:p>
            <a:fld id="{D730D893-31C2-F748-99FF-6296912D0995}" type="slidenum">
              <a:rPr lang="en-US" smtClean="0"/>
              <a:t>8</a:t>
            </a:fld>
            <a:endParaRPr lang="en-US"/>
          </a:p>
        </p:txBody>
      </p:sp>
    </p:spTree>
    <p:extLst>
      <p:ext uri="{BB962C8B-B14F-4D97-AF65-F5344CB8AC3E}">
        <p14:creationId xmlns:p14="http://schemas.microsoft.com/office/powerpoint/2010/main" val="18122582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Psychology</a:t>
            </a:r>
            <a:r>
              <a:rPr lang="en-US" baseline="0" dirty="0" smtClean="0"/>
              <a:t> has undergone a significant update. The course itself covers most of the same topics but has consolidated them into 5 units rather than the previous 9. There is a new emphasis on research methods and data interpretation, and a strong focus on the 750 key terms College Board has identified as being important to an introduction to psychology course.</a:t>
            </a:r>
          </a:p>
          <a:p>
            <a:endParaRPr lang="en-US" baseline="0" dirty="0" smtClean="0"/>
          </a:p>
          <a:p>
            <a:r>
              <a:rPr lang="en-US" baseline="0" dirty="0" smtClean="0"/>
              <a:t>The exam itself will have fewer multiple choice questions—just 75 compared to the 100 that were on previous exams. The multiple choice questions will require greater consideration and analysis, with most questions relating back to a real-life situation or piece of research, which is why you’ll have more than twice the time to complete the multiple choice section despite it having fewer questions.</a:t>
            </a:r>
          </a:p>
          <a:p>
            <a:endParaRPr lang="en-US" baseline="0" dirty="0" smtClean="0"/>
          </a:p>
          <a:p>
            <a:r>
              <a:rPr lang="en-US" baseline="0" dirty="0" smtClean="0"/>
              <a:t>The newly redesigned exam will feature two new free response questions: An article analysis question and an evidence based question.</a:t>
            </a:r>
          </a:p>
          <a:p>
            <a:r>
              <a:rPr lang="en-US" dirty="0" smtClean="0"/>
              <a:t>The article analysis question</a:t>
            </a:r>
            <a:r>
              <a:rPr lang="en-US" baseline="0" dirty="0" smtClean="0"/>
              <a:t> gives you a summarized, peer-reviewed source involving psychological research. You’ll need to identify and interpret the design elements in the source, explain how well the findings can be generalized, and identify how the article supports or refutes the concept explored in the study.</a:t>
            </a:r>
          </a:p>
          <a:p>
            <a:r>
              <a:rPr lang="en-US" baseline="0" dirty="0" smtClean="0"/>
              <a:t>The evidence-based question gives you three summarized, peer-reviewed studies on a common topic. It asks you to make a claim about the topic and use evidence to support that claim. This is like a DBQ for psychology.</a:t>
            </a:r>
            <a:endParaRPr lang="en-US" dirty="0"/>
          </a:p>
        </p:txBody>
      </p:sp>
      <p:sp>
        <p:nvSpPr>
          <p:cNvPr id="4" name="Slide Number Placeholder 3"/>
          <p:cNvSpPr>
            <a:spLocks noGrp="1"/>
          </p:cNvSpPr>
          <p:nvPr>
            <p:ph type="sldNum" sz="quarter" idx="10"/>
          </p:nvPr>
        </p:nvSpPr>
        <p:spPr/>
        <p:txBody>
          <a:bodyPr/>
          <a:lstStyle/>
          <a:p>
            <a:fld id="{D730D893-31C2-F748-99FF-6296912D0995}" type="slidenum">
              <a:rPr lang="en-US" smtClean="0"/>
              <a:t>9</a:t>
            </a:fld>
            <a:endParaRPr lang="en-US"/>
          </a:p>
        </p:txBody>
      </p:sp>
    </p:spTree>
    <p:extLst>
      <p:ext uri="{BB962C8B-B14F-4D97-AF65-F5344CB8AC3E}">
        <p14:creationId xmlns:p14="http://schemas.microsoft.com/office/powerpoint/2010/main" val="33440419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ags" Target="../tags/tag2.xml"/><Relationship Id="rId4" Type="http://schemas.openxmlformats.org/officeDocument/2006/relationships/image" Target="../media/image3.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86F88C-8103-755E-1290-9A8DD2EFD098}"/>
              </a:ext>
            </a:extLst>
          </p:cNvPr>
          <p:cNvSpPr>
            <a:spLocks noGrp="1"/>
          </p:cNvSpPr>
          <p:nvPr>
            <p:ph type="ctrTitle"/>
          </p:nvPr>
        </p:nvSpPr>
        <p:spPr>
          <a:xfrm>
            <a:off x="838200" y="1122363"/>
            <a:ext cx="9829800" cy="2387600"/>
          </a:xfrm>
        </p:spPr>
        <p:txBody>
          <a:bodyPr anchor="b">
            <a:normAutofit/>
          </a:bodyPr>
          <a:lstStyle>
            <a:lvl1pPr algn="l">
              <a:defRPr sz="7200">
                <a:latin typeface="Arial" panose="020B0604020202020204" pitchFamily="34" charset="0"/>
                <a:cs typeface="Arial" panose="020B0604020202020204" pitchFamily="34" charset="0"/>
              </a:defRPr>
            </a:lvl1pPr>
          </a:lstStyle>
          <a:p>
            <a:r>
              <a:rPr lang="en-US" smtClean="0"/>
              <a:t>Click to edit Master title style</a:t>
            </a:r>
            <a:endParaRPr lang="en-US" dirty="0"/>
          </a:p>
        </p:txBody>
      </p:sp>
      <p:sp>
        <p:nvSpPr>
          <p:cNvPr id="3" name="Subtitle 2">
            <a:extLst>
              <a:ext uri="{FF2B5EF4-FFF2-40B4-BE49-F238E27FC236}">
                <a16:creationId xmlns:a16="http://schemas.microsoft.com/office/drawing/2014/main" id="{7BF69A30-5390-9DE5-34B6-A5D153DA16CB}"/>
              </a:ext>
            </a:extLst>
          </p:cNvPr>
          <p:cNvSpPr>
            <a:spLocks noGrp="1"/>
          </p:cNvSpPr>
          <p:nvPr>
            <p:ph type="subTitle" idx="1" hasCustomPrompt="1"/>
          </p:nvPr>
        </p:nvSpPr>
        <p:spPr>
          <a:xfrm>
            <a:off x="838200" y="3602038"/>
            <a:ext cx="9829800" cy="1655762"/>
          </a:xfrm>
        </p:spPr>
        <p:txBody>
          <a:bodyPr/>
          <a:lstStyle>
            <a:lvl1pPr marL="0" indent="0" algn="l">
              <a:buNone/>
              <a:defRPr sz="2400" spc="3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127655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4">
            <a:extLst>
              <a:ext uri="{FF2B5EF4-FFF2-40B4-BE49-F238E27FC236}">
                <a16:creationId xmlns:a16="http://schemas.microsoft.com/office/drawing/2014/main" id="{38464331-AC84-C046-A1BC-E78CDE50201A}"/>
              </a:ext>
            </a:extLst>
          </p:cNvPr>
          <p:cNvSpPr>
            <a:spLocks noGrp="1"/>
          </p:cNvSpPr>
          <p:nvPr>
            <p:ph type="sldNum" sz="quarter" idx="4"/>
          </p:nvPr>
        </p:nvSpPr>
        <p:spPr>
          <a:xfrm>
            <a:off x="306532" y="6328064"/>
            <a:ext cx="2057400" cy="214024"/>
          </a:xfrm>
          <a:prstGeom prst="rect">
            <a:avLst/>
          </a:prstGeom>
        </p:spPr>
        <p:txBody>
          <a:bodyPr/>
          <a:lstStyle>
            <a:lvl1pPr>
              <a:defRPr sz="900">
                <a:solidFill>
                  <a:schemeClr val="tx1"/>
                </a:solidFill>
              </a:defRPr>
            </a:lvl1pPr>
          </a:lstStyle>
          <a:p>
            <a:fld id="{D67C8C50-712F-4F52-81B8-FF3B61C2BBC5}" type="slidenum">
              <a:rPr lang="en-US" smtClean="0"/>
              <a:pPr/>
              <a:t>‹#›</a:t>
            </a:fld>
            <a:endParaRPr lang="en-US" dirty="0"/>
          </a:p>
        </p:txBody>
      </p:sp>
    </p:spTree>
    <p:extLst>
      <p:ext uri="{BB962C8B-B14F-4D97-AF65-F5344CB8AC3E}">
        <p14:creationId xmlns:p14="http://schemas.microsoft.com/office/powerpoint/2010/main" val="1346225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9D0F68-A781-3361-3140-2B6AAF2CEBF1}"/>
              </a:ext>
            </a:extLst>
          </p:cNvPr>
          <p:cNvSpPr>
            <a:spLocks noGrp="1"/>
          </p:cNvSpPr>
          <p:nvPr>
            <p:ph type="title"/>
          </p:nvPr>
        </p:nvSpPr>
        <p:spPr>
          <a:xfrm>
            <a:off x="839788" y="681036"/>
            <a:ext cx="3932237" cy="1717390"/>
          </a:xfrm>
        </p:spPr>
        <p:txBody>
          <a:bodyPr anchor="b">
            <a:noAutofit/>
          </a:bodyPr>
          <a:lstStyle>
            <a:lvl1pPr>
              <a:defRPr sz="4000">
                <a:latin typeface="Arial" panose="020B0604020202020204" pitchFamily="34" charset="0"/>
                <a:cs typeface="Arial" panose="020B0604020202020204" pitchFamily="34" charset="0"/>
              </a:defRPr>
            </a:lvl1pPr>
          </a:lstStyle>
          <a:p>
            <a:r>
              <a:rPr lang="en-US" smtClean="0"/>
              <a:t>Click to edit Master title style</a:t>
            </a:r>
            <a:endParaRPr lang="en-US" dirty="0"/>
          </a:p>
        </p:txBody>
      </p:sp>
      <p:sp>
        <p:nvSpPr>
          <p:cNvPr id="3" name="Content Placeholder 2">
            <a:extLst>
              <a:ext uri="{FF2B5EF4-FFF2-40B4-BE49-F238E27FC236}">
                <a16:creationId xmlns:a16="http://schemas.microsoft.com/office/drawing/2014/main" id="{3ECD140A-C6B9-0316-B34E-E49F81F0B40F}"/>
              </a:ext>
            </a:extLst>
          </p:cNvPr>
          <p:cNvSpPr>
            <a:spLocks noGrp="1"/>
          </p:cNvSpPr>
          <p:nvPr>
            <p:ph idx="1"/>
          </p:nvPr>
        </p:nvSpPr>
        <p:spPr>
          <a:xfrm>
            <a:off x="5183188" y="681037"/>
            <a:ext cx="6172200" cy="5180014"/>
          </a:xfrm>
        </p:spPr>
        <p:txBody>
          <a:bodyPr/>
          <a:lstStyle>
            <a:lvl1pPr>
              <a:defRPr sz="32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a:extLst>
              <a:ext uri="{FF2B5EF4-FFF2-40B4-BE49-F238E27FC236}">
                <a16:creationId xmlns:a16="http://schemas.microsoft.com/office/drawing/2014/main" id="{DF665987-650D-80AE-F5B4-EA5CDEDCC733}"/>
              </a:ext>
            </a:extLst>
          </p:cNvPr>
          <p:cNvSpPr>
            <a:spLocks noGrp="1"/>
          </p:cNvSpPr>
          <p:nvPr>
            <p:ph type="body" sz="half" idx="2"/>
          </p:nvPr>
        </p:nvSpPr>
        <p:spPr>
          <a:xfrm>
            <a:off x="839788" y="2563318"/>
            <a:ext cx="3932237" cy="3305669"/>
          </a:xfr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Slide Number Placeholder 4">
            <a:extLst>
              <a:ext uri="{FF2B5EF4-FFF2-40B4-BE49-F238E27FC236}">
                <a16:creationId xmlns:a16="http://schemas.microsoft.com/office/drawing/2014/main" id="{9209241D-A05B-AD47-81FB-24E3C595EFC2}"/>
              </a:ext>
            </a:extLst>
          </p:cNvPr>
          <p:cNvSpPr>
            <a:spLocks noGrp="1"/>
          </p:cNvSpPr>
          <p:nvPr>
            <p:ph type="sldNum" sz="quarter" idx="4"/>
          </p:nvPr>
        </p:nvSpPr>
        <p:spPr>
          <a:xfrm>
            <a:off x="306532" y="6328064"/>
            <a:ext cx="2057400" cy="214024"/>
          </a:xfrm>
          <a:prstGeom prst="rect">
            <a:avLst/>
          </a:prstGeom>
        </p:spPr>
        <p:txBody>
          <a:bodyPr/>
          <a:lstStyle>
            <a:lvl1pPr>
              <a:defRPr sz="900">
                <a:solidFill>
                  <a:schemeClr val="tx1"/>
                </a:solidFill>
              </a:defRPr>
            </a:lvl1pPr>
          </a:lstStyle>
          <a:p>
            <a:fld id="{D67C8C50-712F-4F52-81B8-FF3B61C2BBC5}" type="slidenum">
              <a:rPr lang="en-US" smtClean="0"/>
              <a:pPr/>
              <a:t>‹#›</a:t>
            </a:fld>
            <a:endParaRPr lang="en-US" dirty="0"/>
          </a:p>
        </p:txBody>
      </p:sp>
    </p:spTree>
    <p:extLst>
      <p:ext uri="{BB962C8B-B14F-4D97-AF65-F5344CB8AC3E}">
        <p14:creationId xmlns:p14="http://schemas.microsoft.com/office/powerpoint/2010/main" val="38285967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432FFB6-9543-087F-29F3-2671147CFF82}"/>
              </a:ext>
            </a:extLst>
          </p:cNvPr>
          <p:cNvSpPr>
            <a:spLocks noGrp="1"/>
          </p:cNvSpPr>
          <p:nvPr>
            <p:ph type="pic" idx="1"/>
          </p:nvPr>
        </p:nvSpPr>
        <p:spPr>
          <a:xfrm>
            <a:off x="5183188" y="681037"/>
            <a:ext cx="6172200" cy="5180014"/>
          </a:xfrm>
        </p:spPr>
        <p:txBody>
          <a:bodyPr/>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8" name="Title 1">
            <a:extLst>
              <a:ext uri="{FF2B5EF4-FFF2-40B4-BE49-F238E27FC236}">
                <a16:creationId xmlns:a16="http://schemas.microsoft.com/office/drawing/2014/main" id="{F56A572A-B55A-9F3D-A85B-3CEAAFF95C50}"/>
              </a:ext>
            </a:extLst>
          </p:cNvPr>
          <p:cNvSpPr>
            <a:spLocks noGrp="1"/>
          </p:cNvSpPr>
          <p:nvPr>
            <p:ph type="title"/>
          </p:nvPr>
        </p:nvSpPr>
        <p:spPr>
          <a:xfrm>
            <a:off x="839788" y="681036"/>
            <a:ext cx="3932237" cy="1717390"/>
          </a:xfrm>
        </p:spPr>
        <p:txBody>
          <a:bodyPr anchor="b">
            <a:noAutofit/>
          </a:bodyPr>
          <a:lstStyle>
            <a:lvl1pPr>
              <a:defRPr sz="4000">
                <a:latin typeface="Arial" panose="020B0604020202020204" pitchFamily="34" charset="0"/>
                <a:cs typeface="Arial" panose="020B0604020202020204" pitchFamily="34" charset="0"/>
              </a:defRPr>
            </a:lvl1pPr>
          </a:lstStyle>
          <a:p>
            <a:r>
              <a:rPr lang="en-US" smtClean="0"/>
              <a:t>Click to edit Master title style</a:t>
            </a:r>
            <a:endParaRPr lang="en-US" dirty="0"/>
          </a:p>
        </p:txBody>
      </p:sp>
      <p:sp>
        <p:nvSpPr>
          <p:cNvPr id="9" name="Text Placeholder 3">
            <a:extLst>
              <a:ext uri="{FF2B5EF4-FFF2-40B4-BE49-F238E27FC236}">
                <a16:creationId xmlns:a16="http://schemas.microsoft.com/office/drawing/2014/main" id="{43639F95-49FA-69B0-BFCA-10A4D5944440}"/>
              </a:ext>
            </a:extLst>
          </p:cNvPr>
          <p:cNvSpPr>
            <a:spLocks noGrp="1"/>
          </p:cNvSpPr>
          <p:nvPr>
            <p:ph type="body" sz="half" idx="2"/>
          </p:nvPr>
        </p:nvSpPr>
        <p:spPr>
          <a:xfrm>
            <a:off x="839788" y="2563318"/>
            <a:ext cx="3932237" cy="3305669"/>
          </a:xfr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Slide Number Placeholder 4">
            <a:extLst>
              <a:ext uri="{FF2B5EF4-FFF2-40B4-BE49-F238E27FC236}">
                <a16:creationId xmlns:a16="http://schemas.microsoft.com/office/drawing/2014/main" id="{107F9CB2-C06B-9043-8E15-9E313EBC30E4}"/>
              </a:ext>
            </a:extLst>
          </p:cNvPr>
          <p:cNvSpPr>
            <a:spLocks noGrp="1"/>
          </p:cNvSpPr>
          <p:nvPr>
            <p:ph type="sldNum" sz="quarter" idx="4"/>
          </p:nvPr>
        </p:nvSpPr>
        <p:spPr>
          <a:xfrm>
            <a:off x="306532" y="6328064"/>
            <a:ext cx="2057400" cy="214024"/>
          </a:xfrm>
          <a:prstGeom prst="rect">
            <a:avLst/>
          </a:prstGeom>
        </p:spPr>
        <p:txBody>
          <a:bodyPr/>
          <a:lstStyle>
            <a:lvl1pPr>
              <a:defRPr sz="900">
                <a:solidFill>
                  <a:schemeClr val="tx1"/>
                </a:solidFill>
              </a:defRPr>
            </a:lvl1pPr>
          </a:lstStyle>
          <a:p>
            <a:fld id="{D67C8C50-712F-4F52-81B8-FF3B61C2BBC5}" type="slidenum">
              <a:rPr lang="en-US" smtClean="0"/>
              <a:pPr/>
              <a:t>‹#›</a:t>
            </a:fld>
            <a:endParaRPr lang="en-US" dirty="0"/>
          </a:p>
        </p:txBody>
      </p:sp>
    </p:spTree>
    <p:extLst>
      <p:ext uri="{BB962C8B-B14F-4D97-AF65-F5344CB8AC3E}">
        <p14:creationId xmlns:p14="http://schemas.microsoft.com/office/powerpoint/2010/main" val="5308029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4248AB-9CCE-5CF7-9C3B-397B35B61F49}"/>
              </a:ext>
            </a:extLst>
          </p:cNvPr>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en-US" smtClean="0"/>
              <a:t>Click to edit Master title style</a:t>
            </a:r>
            <a:endParaRPr lang="en-US" dirty="0"/>
          </a:p>
        </p:txBody>
      </p:sp>
      <p:sp>
        <p:nvSpPr>
          <p:cNvPr id="3" name="Vertical Text Placeholder 2">
            <a:extLst>
              <a:ext uri="{FF2B5EF4-FFF2-40B4-BE49-F238E27FC236}">
                <a16:creationId xmlns:a16="http://schemas.microsoft.com/office/drawing/2014/main" id="{B390E76B-BC1A-2DF5-59DB-2F1624339BDC}"/>
              </a:ext>
            </a:extLst>
          </p:cNvPr>
          <p:cNvSpPr>
            <a:spLocks noGrp="1"/>
          </p:cNvSpPr>
          <p:nvPr>
            <p:ph type="body" orient="vert" idx="1"/>
          </p:nvPr>
        </p:nvSpPr>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4">
            <a:extLst>
              <a:ext uri="{FF2B5EF4-FFF2-40B4-BE49-F238E27FC236}">
                <a16:creationId xmlns:a16="http://schemas.microsoft.com/office/drawing/2014/main" id="{E97F37A8-6AE9-9F4B-9F31-34E7A000B8C3}"/>
              </a:ext>
            </a:extLst>
          </p:cNvPr>
          <p:cNvSpPr>
            <a:spLocks noGrp="1"/>
          </p:cNvSpPr>
          <p:nvPr>
            <p:ph type="sldNum" sz="quarter" idx="4"/>
          </p:nvPr>
        </p:nvSpPr>
        <p:spPr>
          <a:xfrm>
            <a:off x="306532" y="6328064"/>
            <a:ext cx="2057400" cy="214024"/>
          </a:xfrm>
          <a:prstGeom prst="rect">
            <a:avLst/>
          </a:prstGeom>
        </p:spPr>
        <p:txBody>
          <a:bodyPr/>
          <a:lstStyle>
            <a:lvl1pPr>
              <a:defRPr sz="900">
                <a:solidFill>
                  <a:schemeClr val="tx1"/>
                </a:solidFill>
              </a:defRPr>
            </a:lvl1pPr>
          </a:lstStyle>
          <a:p>
            <a:fld id="{D67C8C50-712F-4F52-81B8-FF3B61C2BBC5}" type="slidenum">
              <a:rPr lang="en-US" smtClean="0"/>
              <a:pPr/>
              <a:t>‹#›</a:t>
            </a:fld>
            <a:endParaRPr lang="en-US" dirty="0"/>
          </a:p>
        </p:txBody>
      </p:sp>
    </p:spTree>
    <p:extLst>
      <p:ext uri="{BB962C8B-B14F-4D97-AF65-F5344CB8AC3E}">
        <p14:creationId xmlns:p14="http://schemas.microsoft.com/office/powerpoint/2010/main" val="28649746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2CAC045-A4FC-24B9-75E4-8A2FEA14E80B}"/>
              </a:ext>
            </a:extLst>
          </p:cNvPr>
          <p:cNvSpPr>
            <a:spLocks noGrp="1"/>
          </p:cNvSpPr>
          <p:nvPr>
            <p:ph type="title" orient="vert"/>
          </p:nvPr>
        </p:nvSpPr>
        <p:spPr>
          <a:xfrm>
            <a:off x="8724900" y="365125"/>
            <a:ext cx="2628900" cy="5811838"/>
          </a:xfrm>
        </p:spPr>
        <p:txBody>
          <a:bodyPr vert="eaVert"/>
          <a:lstStyle>
            <a:lvl1pPr>
              <a:defRPr>
                <a:latin typeface="Arial" panose="020B0604020202020204" pitchFamily="34" charset="0"/>
                <a:cs typeface="Arial" panose="020B0604020202020204" pitchFamily="34" charset="0"/>
              </a:defRPr>
            </a:lvl1pPr>
          </a:lstStyle>
          <a:p>
            <a:r>
              <a:rPr lang="en-US" smtClean="0"/>
              <a:t>Click to edit Master title style</a:t>
            </a:r>
            <a:endParaRPr lang="en-US" dirty="0"/>
          </a:p>
        </p:txBody>
      </p:sp>
      <p:sp>
        <p:nvSpPr>
          <p:cNvPr id="3" name="Vertical Text Placeholder 2">
            <a:extLst>
              <a:ext uri="{FF2B5EF4-FFF2-40B4-BE49-F238E27FC236}">
                <a16:creationId xmlns:a16="http://schemas.microsoft.com/office/drawing/2014/main" id="{000D9D5B-5363-3508-6EA1-A28D50D7FA3A}"/>
              </a:ext>
            </a:extLst>
          </p:cNvPr>
          <p:cNvSpPr>
            <a:spLocks noGrp="1"/>
          </p:cNvSpPr>
          <p:nvPr>
            <p:ph type="body" orient="vert" idx="1"/>
          </p:nvPr>
        </p:nvSpPr>
        <p:spPr>
          <a:xfrm>
            <a:off x="838200" y="365125"/>
            <a:ext cx="7734300" cy="5811838"/>
          </a:xfr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4">
            <a:extLst>
              <a:ext uri="{FF2B5EF4-FFF2-40B4-BE49-F238E27FC236}">
                <a16:creationId xmlns:a16="http://schemas.microsoft.com/office/drawing/2014/main" id="{8E355084-132C-1747-A47D-1DCB88933BD4}"/>
              </a:ext>
            </a:extLst>
          </p:cNvPr>
          <p:cNvSpPr>
            <a:spLocks noGrp="1"/>
          </p:cNvSpPr>
          <p:nvPr>
            <p:ph type="sldNum" sz="quarter" idx="4"/>
          </p:nvPr>
        </p:nvSpPr>
        <p:spPr>
          <a:xfrm>
            <a:off x="306532" y="6328064"/>
            <a:ext cx="2057400" cy="214024"/>
          </a:xfrm>
          <a:prstGeom prst="rect">
            <a:avLst/>
          </a:prstGeom>
        </p:spPr>
        <p:txBody>
          <a:bodyPr/>
          <a:lstStyle>
            <a:lvl1pPr>
              <a:defRPr sz="900">
                <a:solidFill>
                  <a:schemeClr val="tx1"/>
                </a:solidFill>
              </a:defRPr>
            </a:lvl1pPr>
          </a:lstStyle>
          <a:p>
            <a:fld id="{D67C8C50-712F-4F52-81B8-FF3B61C2BBC5}" type="slidenum">
              <a:rPr lang="en-US" smtClean="0"/>
              <a:pPr/>
              <a:t>‹#›</a:t>
            </a:fld>
            <a:endParaRPr lang="en-US" dirty="0"/>
          </a:p>
        </p:txBody>
      </p:sp>
    </p:spTree>
    <p:extLst>
      <p:ext uri="{BB962C8B-B14F-4D97-AF65-F5344CB8AC3E}">
        <p14:creationId xmlns:p14="http://schemas.microsoft.com/office/powerpoint/2010/main" val="28364196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71445D-B64C-2544-8943-EB8A7D9B9FF3}"/>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smtClean="0"/>
              <a:t>Click to edit Master title style</a:t>
            </a:r>
            <a:endParaRPr lang="en-US"/>
          </a:p>
        </p:txBody>
      </p:sp>
      <p:sp>
        <p:nvSpPr>
          <p:cNvPr id="3" name="Subtitle 2">
            <a:extLst>
              <a:ext uri="{FF2B5EF4-FFF2-40B4-BE49-F238E27FC236}">
                <a16:creationId xmlns:a16="http://schemas.microsoft.com/office/drawing/2014/main" id="{7350FDCA-1BD5-F748-963F-B2EAAF90C82C}"/>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Tree>
    <p:extLst>
      <p:ext uri="{BB962C8B-B14F-4D97-AF65-F5344CB8AC3E}">
        <p14:creationId xmlns:p14="http://schemas.microsoft.com/office/powerpoint/2010/main" val="8992964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8FF2D0-2A2A-E84E-9C2E-530C0CE07374}"/>
              </a:ext>
            </a:extLst>
          </p:cNvPr>
          <p:cNvSpPr>
            <a:spLocks noGrp="1"/>
          </p:cNvSpPr>
          <p:nvPr>
            <p:ph type="title"/>
          </p:nvPr>
        </p:nvSpPr>
        <p:spPr>
          <a:xfrm>
            <a:off x="838200" y="365125"/>
            <a:ext cx="10515600" cy="1325563"/>
          </a:xfrm>
          <a:prstGeom prst="rect">
            <a:avLst/>
          </a:prstGeom>
        </p:spPr>
        <p:txBody>
          <a:bodyPr/>
          <a:lstStyle/>
          <a:p>
            <a:r>
              <a:rPr lang="en-US" smtClean="0"/>
              <a:t>Click to edit Master title style</a:t>
            </a:r>
            <a:endParaRPr lang="en-US"/>
          </a:p>
        </p:txBody>
      </p:sp>
      <p:sp>
        <p:nvSpPr>
          <p:cNvPr id="3" name="Content Placeholder 2">
            <a:extLst>
              <a:ext uri="{FF2B5EF4-FFF2-40B4-BE49-F238E27FC236}">
                <a16:creationId xmlns:a16="http://schemas.microsoft.com/office/drawing/2014/main" id="{FE71ED12-8969-7F48-BE3F-144B5970B07E}"/>
              </a:ext>
            </a:extLst>
          </p:cNvPr>
          <p:cNvSpPr>
            <a:spLocks noGrp="1"/>
          </p:cNvSpPr>
          <p:nvPr>
            <p:ph idx="1"/>
          </p:nvPr>
        </p:nvSpPr>
        <p:spPr>
          <a:xfrm>
            <a:off x="838200" y="1825625"/>
            <a:ext cx="10515600" cy="4351338"/>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969490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71374A-9124-7B42-90FE-8DB06E636C4A}"/>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smtClean="0"/>
              <a:t>Click to edit Master title style</a:t>
            </a:r>
            <a:endParaRPr lang="en-US"/>
          </a:p>
        </p:txBody>
      </p:sp>
      <p:sp>
        <p:nvSpPr>
          <p:cNvPr id="3" name="Text Placeholder 2">
            <a:extLst>
              <a:ext uri="{FF2B5EF4-FFF2-40B4-BE49-F238E27FC236}">
                <a16:creationId xmlns:a16="http://schemas.microsoft.com/office/drawing/2014/main" id="{D69A3CEB-57B4-7B4E-BE44-5676987562D2}"/>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Tree>
    <p:extLst>
      <p:ext uri="{BB962C8B-B14F-4D97-AF65-F5344CB8AC3E}">
        <p14:creationId xmlns:p14="http://schemas.microsoft.com/office/powerpoint/2010/main" val="16527000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8F9B35-0B60-0646-A04C-E87512DC9C7C}"/>
              </a:ext>
            </a:extLst>
          </p:cNvPr>
          <p:cNvSpPr>
            <a:spLocks noGrp="1"/>
          </p:cNvSpPr>
          <p:nvPr>
            <p:ph type="title"/>
          </p:nvPr>
        </p:nvSpPr>
        <p:spPr>
          <a:xfrm>
            <a:off x="838200" y="365125"/>
            <a:ext cx="10515600" cy="1325563"/>
          </a:xfrm>
          <a:prstGeom prst="rect">
            <a:avLst/>
          </a:prstGeom>
        </p:spPr>
        <p:txBody>
          <a:bodyPr/>
          <a:lstStyle/>
          <a:p>
            <a:r>
              <a:rPr lang="en-US" smtClean="0"/>
              <a:t>Click to edit Master title style</a:t>
            </a:r>
            <a:endParaRPr lang="en-US"/>
          </a:p>
        </p:txBody>
      </p:sp>
      <p:sp>
        <p:nvSpPr>
          <p:cNvPr id="3" name="Content Placeholder 2">
            <a:extLst>
              <a:ext uri="{FF2B5EF4-FFF2-40B4-BE49-F238E27FC236}">
                <a16:creationId xmlns:a16="http://schemas.microsoft.com/office/drawing/2014/main" id="{112EEABE-E4C8-3945-870C-A90650F7B994}"/>
              </a:ext>
            </a:extLst>
          </p:cNvPr>
          <p:cNvSpPr>
            <a:spLocks noGrp="1"/>
          </p:cNvSpPr>
          <p:nvPr>
            <p:ph sz="half" idx="1"/>
          </p:nvPr>
        </p:nvSpPr>
        <p:spPr>
          <a:xfrm>
            <a:off x="838200" y="1825625"/>
            <a:ext cx="5181600" cy="4351338"/>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a:extLst>
              <a:ext uri="{FF2B5EF4-FFF2-40B4-BE49-F238E27FC236}">
                <a16:creationId xmlns:a16="http://schemas.microsoft.com/office/drawing/2014/main" id="{353C8B51-0C50-904B-A124-D1BC6DE596E2}"/>
              </a:ext>
            </a:extLst>
          </p:cNvPr>
          <p:cNvSpPr>
            <a:spLocks noGrp="1"/>
          </p:cNvSpPr>
          <p:nvPr>
            <p:ph sz="half" idx="2"/>
          </p:nvPr>
        </p:nvSpPr>
        <p:spPr>
          <a:xfrm>
            <a:off x="6172200" y="1825625"/>
            <a:ext cx="5181600" cy="4351338"/>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0427912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4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81514E-AB37-AA44-ADEE-BC412A7A290C}"/>
              </a:ext>
            </a:extLst>
          </p:cNvPr>
          <p:cNvSpPr>
            <a:spLocks noGrp="1"/>
          </p:cNvSpPr>
          <p:nvPr>
            <p:ph type="title"/>
          </p:nvPr>
        </p:nvSpPr>
        <p:spPr>
          <a:xfrm>
            <a:off x="839788" y="365125"/>
            <a:ext cx="10515600" cy="1325563"/>
          </a:xfrm>
          <a:prstGeom prst="rect">
            <a:avLst/>
          </a:prstGeom>
        </p:spPr>
        <p:txBody>
          <a:bodyPr/>
          <a:lstStyle/>
          <a:p>
            <a:r>
              <a:rPr lang="en-US" smtClean="0"/>
              <a:t>Click to edit Master title style</a:t>
            </a:r>
            <a:endParaRPr lang="en-US"/>
          </a:p>
        </p:txBody>
      </p:sp>
      <p:sp>
        <p:nvSpPr>
          <p:cNvPr id="3" name="Text Placeholder 2">
            <a:extLst>
              <a:ext uri="{FF2B5EF4-FFF2-40B4-BE49-F238E27FC236}">
                <a16:creationId xmlns:a16="http://schemas.microsoft.com/office/drawing/2014/main" id="{F102EEA1-CC7E-E048-AC1F-1BC8D1CB83CD}"/>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a:extLst>
              <a:ext uri="{FF2B5EF4-FFF2-40B4-BE49-F238E27FC236}">
                <a16:creationId xmlns:a16="http://schemas.microsoft.com/office/drawing/2014/main" id="{D7332485-BF4B-6F4D-AFAE-2B54788682BE}"/>
              </a:ext>
            </a:extLst>
          </p:cNvPr>
          <p:cNvSpPr>
            <a:spLocks noGrp="1"/>
          </p:cNvSpPr>
          <p:nvPr>
            <p:ph sz="half" idx="2"/>
          </p:nvPr>
        </p:nvSpPr>
        <p:spPr>
          <a:xfrm>
            <a:off x="839788" y="2505075"/>
            <a:ext cx="5157787" cy="3684588"/>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a:extLst>
              <a:ext uri="{FF2B5EF4-FFF2-40B4-BE49-F238E27FC236}">
                <a16:creationId xmlns:a16="http://schemas.microsoft.com/office/drawing/2014/main" id="{02B62EC0-9CE3-C447-B822-8A868952C979}"/>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a:extLst>
              <a:ext uri="{FF2B5EF4-FFF2-40B4-BE49-F238E27FC236}">
                <a16:creationId xmlns:a16="http://schemas.microsoft.com/office/drawing/2014/main" id="{487B6400-F060-F94D-AA48-865E1179B8B7}"/>
              </a:ext>
            </a:extLst>
          </p:cNvPr>
          <p:cNvSpPr>
            <a:spLocks noGrp="1"/>
          </p:cNvSpPr>
          <p:nvPr>
            <p:ph sz="quarter" idx="4"/>
          </p:nvPr>
        </p:nvSpPr>
        <p:spPr>
          <a:xfrm>
            <a:off x="6172200" y="2505075"/>
            <a:ext cx="5183188" cy="3684588"/>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826572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F890BD-B4CB-8FBC-85B2-D05541E30659}"/>
              </a:ext>
            </a:extLst>
          </p:cNvPr>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en-US" smtClean="0"/>
              <a:t>Click to edit Master title style</a:t>
            </a:r>
            <a:endParaRPr lang="en-US" dirty="0"/>
          </a:p>
        </p:txBody>
      </p:sp>
      <p:sp>
        <p:nvSpPr>
          <p:cNvPr id="3" name="Content Placeholder 2">
            <a:extLst>
              <a:ext uri="{FF2B5EF4-FFF2-40B4-BE49-F238E27FC236}">
                <a16:creationId xmlns:a16="http://schemas.microsoft.com/office/drawing/2014/main" id="{DD5A5494-7C0E-DB39-F3A6-690244255867}"/>
              </a:ext>
            </a:extLst>
          </p:cNvPr>
          <p:cNvSpPr>
            <a:spLocks noGrp="1"/>
          </p:cNvSpPr>
          <p:nvPr>
            <p:ph idx="1"/>
          </p:nvPr>
        </p:nvSpPr>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Slide Number Placeholder 4">
            <a:extLst>
              <a:ext uri="{FF2B5EF4-FFF2-40B4-BE49-F238E27FC236}">
                <a16:creationId xmlns:a16="http://schemas.microsoft.com/office/drawing/2014/main" id="{CB0DF3B6-93FD-4D49-89F5-F759BB233913}"/>
              </a:ext>
            </a:extLst>
          </p:cNvPr>
          <p:cNvSpPr>
            <a:spLocks noGrp="1"/>
          </p:cNvSpPr>
          <p:nvPr>
            <p:ph type="sldNum" sz="quarter" idx="4"/>
          </p:nvPr>
        </p:nvSpPr>
        <p:spPr>
          <a:xfrm>
            <a:off x="306532" y="6338224"/>
            <a:ext cx="2057400" cy="214024"/>
          </a:xfrm>
          <a:prstGeom prst="rect">
            <a:avLst/>
          </a:prstGeom>
        </p:spPr>
        <p:txBody>
          <a:bodyPr/>
          <a:lstStyle>
            <a:lvl1pPr>
              <a:defRPr sz="900">
                <a:solidFill>
                  <a:schemeClr val="tx1"/>
                </a:solidFill>
              </a:defRPr>
            </a:lvl1pPr>
          </a:lstStyle>
          <a:p>
            <a:fld id="{D67C8C50-712F-4F52-81B8-FF3B61C2BBC5}" type="slidenum">
              <a:rPr lang="en-US" smtClean="0"/>
              <a:pPr/>
              <a:t>‹#›</a:t>
            </a:fld>
            <a:endParaRPr lang="en-US" dirty="0"/>
          </a:p>
        </p:txBody>
      </p:sp>
    </p:spTree>
    <p:extLst>
      <p:ext uri="{BB962C8B-B14F-4D97-AF65-F5344CB8AC3E}">
        <p14:creationId xmlns:p14="http://schemas.microsoft.com/office/powerpoint/2010/main" val="23766345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8023FE-9C7C-4642-A551-1059CAA98C7B}"/>
              </a:ext>
            </a:extLst>
          </p:cNvPr>
          <p:cNvSpPr>
            <a:spLocks noGrp="1"/>
          </p:cNvSpPr>
          <p:nvPr>
            <p:ph type="title"/>
          </p:nvPr>
        </p:nvSpPr>
        <p:spPr>
          <a:xfrm>
            <a:off x="838200" y="365125"/>
            <a:ext cx="10515600" cy="1325563"/>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421763007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4857135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1_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D79726-04A8-B24B-A940-4CE730120A51}"/>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smtClean="0"/>
              <a:t>Click to edit Master title style</a:t>
            </a:r>
            <a:endParaRPr lang="en-US"/>
          </a:p>
        </p:txBody>
      </p:sp>
      <p:sp>
        <p:nvSpPr>
          <p:cNvPr id="3" name="Content Placeholder 2">
            <a:extLst>
              <a:ext uri="{FF2B5EF4-FFF2-40B4-BE49-F238E27FC236}">
                <a16:creationId xmlns:a16="http://schemas.microsoft.com/office/drawing/2014/main" id="{6CD8A407-3F57-4B40-989D-70F9F33D4A44}"/>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a:extLst>
              <a:ext uri="{FF2B5EF4-FFF2-40B4-BE49-F238E27FC236}">
                <a16:creationId xmlns:a16="http://schemas.microsoft.com/office/drawing/2014/main" id="{1D344E8A-04CF-BD48-B8A6-850C3EDE02BD}"/>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Tree>
    <p:extLst>
      <p:ext uri="{BB962C8B-B14F-4D97-AF65-F5344CB8AC3E}">
        <p14:creationId xmlns:p14="http://schemas.microsoft.com/office/powerpoint/2010/main" val="34197387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7617EB-66F7-4E44-AD2B-0B0C2E38FDCE}"/>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smtClean="0"/>
              <a:t>Click to edit Master title style</a:t>
            </a:r>
            <a:endParaRPr lang="en-US"/>
          </a:p>
        </p:txBody>
      </p:sp>
      <p:sp>
        <p:nvSpPr>
          <p:cNvPr id="3" name="Picture Placeholder 2">
            <a:extLst>
              <a:ext uri="{FF2B5EF4-FFF2-40B4-BE49-F238E27FC236}">
                <a16:creationId xmlns:a16="http://schemas.microsoft.com/office/drawing/2014/main" id="{FDE0EF1D-438B-CB4F-8791-8D7F0D2BA5A8}"/>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a:extLst>
              <a:ext uri="{FF2B5EF4-FFF2-40B4-BE49-F238E27FC236}">
                <a16:creationId xmlns:a16="http://schemas.microsoft.com/office/drawing/2014/main" id="{94C007A9-DACC-2144-A2C6-ABF1E2EECE1C}"/>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Tree>
    <p:extLst>
      <p:ext uri="{BB962C8B-B14F-4D97-AF65-F5344CB8AC3E}">
        <p14:creationId xmlns:p14="http://schemas.microsoft.com/office/powerpoint/2010/main" val="417039677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422A53-00FC-CE47-9E0C-EA288C654017}"/>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smtClean="0"/>
              <a:t>Click to edit Master title style</a:t>
            </a:r>
            <a:endParaRPr lang="en-US"/>
          </a:p>
        </p:txBody>
      </p:sp>
      <p:sp>
        <p:nvSpPr>
          <p:cNvPr id="3" name="Subtitle 2">
            <a:extLst>
              <a:ext uri="{FF2B5EF4-FFF2-40B4-BE49-F238E27FC236}">
                <a16:creationId xmlns:a16="http://schemas.microsoft.com/office/drawing/2014/main" id="{9CE880BA-2469-6B4E-ADE7-074CB42D7E4D}"/>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Tree>
    <p:extLst>
      <p:ext uri="{BB962C8B-B14F-4D97-AF65-F5344CB8AC3E}">
        <p14:creationId xmlns:p14="http://schemas.microsoft.com/office/powerpoint/2010/main" val="23422126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C2020D-C994-744C-893F-08C0C8912BB5}"/>
              </a:ext>
            </a:extLst>
          </p:cNvPr>
          <p:cNvSpPr>
            <a:spLocks noGrp="1"/>
          </p:cNvSpPr>
          <p:nvPr>
            <p:ph type="title"/>
          </p:nvPr>
        </p:nvSpPr>
        <p:spPr>
          <a:xfrm>
            <a:off x="838200" y="365125"/>
            <a:ext cx="10515600" cy="1325563"/>
          </a:xfrm>
          <a:prstGeom prst="rect">
            <a:avLst/>
          </a:prstGeom>
        </p:spPr>
        <p:txBody>
          <a:bodyPr/>
          <a:lstStyle/>
          <a:p>
            <a:r>
              <a:rPr lang="en-US" smtClean="0"/>
              <a:t>Click to edit Master title style</a:t>
            </a:r>
            <a:endParaRPr lang="en-US"/>
          </a:p>
        </p:txBody>
      </p:sp>
      <p:sp>
        <p:nvSpPr>
          <p:cNvPr id="3" name="Content Placeholder 2">
            <a:extLst>
              <a:ext uri="{FF2B5EF4-FFF2-40B4-BE49-F238E27FC236}">
                <a16:creationId xmlns:a16="http://schemas.microsoft.com/office/drawing/2014/main" id="{5D5C3C66-FD45-8E47-B72B-2476B903A501}"/>
              </a:ext>
            </a:extLst>
          </p:cNvPr>
          <p:cNvSpPr>
            <a:spLocks noGrp="1"/>
          </p:cNvSpPr>
          <p:nvPr>
            <p:ph idx="1"/>
          </p:nvPr>
        </p:nvSpPr>
        <p:spPr>
          <a:xfrm>
            <a:off x="838200" y="1825625"/>
            <a:ext cx="10515600" cy="4351338"/>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7206334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2_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0747BE-BB34-124A-BD7D-15761B5FE437}"/>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smtClean="0"/>
              <a:t>Click to edit Master title style</a:t>
            </a:r>
            <a:endParaRPr lang="en-US"/>
          </a:p>
        </p:txBody>
      </p:sp>
      <p:sp>
        <p:nvSpPr>
          <p:cNvPr id="3" name="Text Placeholder 2">
            <a:extLst>
              <a:ext uri="{FF2B5EF4-FFF2-40B4-BE49-F238E27FC236}">
                <a16:creationId xmlns:a16="http://schemas.microsoft.com/office/drawing/2014/main" id="{7F961B4F-EEF2-A649-84F8-69CE3A7D3B34}"/>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Tree>
    <p:extLst>
      <p:ext uri="{BB962C8B-B14F-4D97-AF65-F5344CB8AC3E}">
        <p14:creationId xmlns:p14="http://schemas.microsoft.com/office/powerpoint/2010/main" val="27568741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2_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72DAB8-1E32-BC41-B2AC-0FFC711A069F}"/>
              </a:ext>
            </a:extLst>
          </p:cNvPr>
          <p:cNvSpPr>
            <a:spLocks noGrp="1"/>
          </p:cNvSpPr>
          <p:nvPr>
            <p:ph type="title"/>
          </p:nvPr>
        </p:nvSpPr>
        <p:spPr>
          <a:xfrm>
            <a:off x="838200" y="365125"/>
            <a:ext cx="10515600" cy="1325563"/>
          </a:xfrm>
          <a:prstGeom prst="rect">
            <a:avLst/>
          </a:prstGeom>
        </p:spPr>
        <p:txBody>
          <a:bodyPr/>
          <a:lstStyle/>
          <a:p>
            <a:r>
              <a:rPr lang="en-US" smtClean="0"/>
              <a:t>Click to edit Master title style</a:t>
            </a:r>
            <a:endParaRPr lang="en-US"/>
          </a:p>
        </p:txBody>
      </p:sp>
      <p:sp>
        <p:nvSpPr>
          <p:cNvPr id="3" name="Content Placeholder 2">
            <a:extLst>
              <a:ext uri="{FF2B5EF4-FFF2-40B4-BE49-F238E27FC236}">
                <a16:creationId xmlns:a16="http://schemas.microsoft.com/office/drawing/2014/main" id="{CC5D542D-F356-D64D-B699-B3D480005D07}"/>
              </a:ext>
            </a:extLst>
          </p:cNvPr>
          <p:cNvSpPr>
            <a:spLocks noGrp="1"/>
          </p:cNvSpPr>
          <p:nvPr>
            <p:ph sz="half" idx="1"/>
          </p:nvPr>
        </p:nvSpPr>
        <p:spPr>
          <a:xfrm>
            <a:off x="838200" y="1825625"/>
            <a:ext cx="5181600" cy="4351338"/>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a:extLst>
              <a:ext uri="{FF2B5EF4-FFF2-40B4-BE49-F238E27FC236}">
                <a16:creationId xmlns:a16="http://schemas.microsoft.com/office/drawing/2014/main" id="{921AAA46-AA38-4E45-B5C7-C84CA820BFE9}"/>
              </a:ext>
            </a:extLst>
          </p:cNvPr>
          <p:cNvSpPr>
            <a:spLocks noGrp="1"/>
          </p:cNvSpPr>
          <p:nvPr>
            <p:ph sz="half" idx="2"/>
          </p:nvPr>
        </p:nvSpPr>
        <p:spPr>
          <a:xfrm>
            <a:off x="6172200" y="1825625"/>
            <a:ext cx="5181600" cy="4351338"/>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9976344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5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66DA0C-7EE8-D346-A9BB-A391918AB1E7}"/>
              </a:ext>
            </a:extLst>
          </p:cNvPr>
          <p:cNvSpPr>
            <a:spLocks noGrp="1"/>
          </p:cNvSpPr>
          <p:nvPr>
            <p:ph type="title"/>
          </p:nvPr>
        </p:nvSpPr>
        <p:spPr>
          <a:xfrm>
            <a:off x="839788" y="365125"/>
            <a:ext cx="10515600" cy="1325563"/>
          </a:xfrm>
          <a:prstGeom prst="rect">
            <a:avLst/>
          </a:prstGeom>
        </p:spPr>
        <p:txBody>
          <a:bodyPr/>
          <a:lstStyle/>
          <a:p>
            <a:r>
              <a:rPr lang="en-US" smtClean="0"/>
              <a:t>Click to edit Master title style</a:t>
            </a:r>
            <a:endParaRPr lang="en-US"/>
          </a:p>
        </p:txBody>
      </p:sp>
      <p:sp>
        <p:nvSpPr>
          <p:cNvPr id="3" name="Text Placeholder 2">
            <a:extLst>
              <a:ext uri="{FF2B5EF4-FFF2-40B4-BE49-F238E27FC236}">
                <a16:creationId xmlns:a16="http://schemas.microsoft.com/office/drawing/2014/main" id="{47E94722-04FC-F941-9652-18EC0D08E5E8}"/>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a:extLst>
              <a:ext uri="{FF2B5EF4-FFF2-40B4-BE49-F238E27FC236}">
                <a16:creationId xmlns:a16="http://schemas.microsoft.com/office/drawing/2014/main" id="{3353ACBB-DA8B-534B-BE0C-557CC3835F9E}"/>
              </a:ext>
            </a:extLst>
          </p:cNvPr>
          <p:cNvSpPr>
            <a:spLocks noGrp="1"/>
          </p:cNvSpPr>
          <p:nvPr>
            <p:ph sz="half" idx="2"/>
          </p:nvPr>
        </p:nvSpPr>
        <p:spPr>
          <a:xfrm>
            <a:off x="839788" y="2505075"/>
            <a:ext cx="5157787" cy="3684588"/>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a:extLst>
              <a:ext uri="{FF2B5EF4-FFF2-40B4-BE49-F238E27FC236}">
                <a16:creationId xmlns:a16="http://schemas.microsoft.com/office/drawing/2014/main" id="{7B83F1CE-06B4-4048-BC51-B6D894F7ACFC}"/>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a:extLst>
              <a:ext uri="{FF2B5EF4-FFF2-40B4-BE49-F238E27FC236}">
                <a16:creationId xmlns:a16="http://schemas.microsoft.com/office/drawing/2014/main" id="{39B69591-F4AC-2A4D-8871-94E49957C6ED}"/>
              </a:ext>
            </a:extLst>
          </p:cNvPr>
          <p:cNvSpPr>
            <a:spLocks noGrp="1"/>
          </p:cNvSpPr>
          <p:nvPr>
            <p:ph sz="quarter" idx="4"/>
          </p:nvPr>
        </p:nvSpPr>
        <p:spPr>
          <a:xfrm>
            <a:off x="6172200" y="2505075"/>
            <a:ext cx="5183188" cy="3684588"/>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2003966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DE3A69-FF0B-BE41-BCAA-3EA9B2FAE9EC}"/>
              </a:ext>
            </a:extLst>
          </p:cNvPr>
          <p:cNvSpPr>
            <a:spLocks noGrp="1"/>
          </p:cNvSpPr>
          <p:nvPr>
            <p:ph type="title"/>
          </p:nvPr>
        </p:nvSpPr>
        <p:spPr>
          <a:xfrm>
            <a:off x="838200" y="365125"/>
            <a:ext cx="10515600" cy="1325563"/>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7660166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B6FB2E-F0D2-6DC8-6F2C-799750C12F69}"/>
              </a:ext>
            </a:extLst>
          </p:cNvPr>
          <p:cNvSpPr>
            <a:spLocks noGrp="1"/>
          </p:cNvSpPr>
          <p:nvPr>
            <p:ph type="title"/>
          </p:nvPr>
        </p:nvSpPr>
        <p:spPr>
          <a:xfrm>
            <a:off x="831850" y="1709738"/>
            <a:ext cx="10515600" cy="2852737"/>
          </a:xfrm>
        </p:spPr>
        <p:txBody>
          <a:bodyPr anchor="b"/>
          <a:lstStyle>
            <a:lvl1pPr>
              <a:defRPr sz="6000">
                <a:latin typeface="Arial" panose="020B0604020202020204" pitchFamily="34" charset="0"/>
                <a:cs typeface="Arial" panose="020B0604020202020204" pitchFamily="34" charset="0"/>
              </a:defRPr>
            </a:lvl1pPr>
          </a:lstStyle>
          <a:p>
            <a:r>
              <a:rPr lang="en-US" smtClean="0"/>
              <a:t>Click to edit Master title style</a:t>
            </a:r>
            <a:endParaRPr lang="en-US" dirty="0"/>
          </a:p>
        </p:txBody>
      </p:sp>
      <p:sp>
        <p:nvSpPr>
          <p:cNvPr id="3" name="Text Placeholder 2">
            <a:extLst>
              <a:ext uri="{FF2B5EF4-FFF2-40B4-BE49-F238E27FC236}">
                <a16:creationId xmlns:a16="http://schemas.microsoft.com/office/drawing/2014/main" id="{13CB2FEC-FFA6-6A5D-262C-85C6CC78314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latin typeface="Arial" panose="020B0604020202020204" pitchFamily="34" charset="0"/>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Slide Number Placeholder 4">
            <a:extLst>
              <a:ext uri="{FF2B5EF4-FFF2-40B4-BE49-F238E27FC236}">
                <a16:creationId xmlns:a16="http://schemas.microsoft.com/office/drawing/2014/main" id="{34EED01F-5D94-104C-BF59-C78A4C176820}"/>
              </a:ext>
            </a:extLst>
          </p:cNvPr>
          <p:cNvSpPr>
            <a:spLocks noGrp="1"/>
          </p:cNvSpPr>
          <p:nvPr>
            <p:ph type="sldNum" sz="quarter" idx="4"/>
          </p:nvPr>
        </p:nvSpPr>
        <p:spPr>
          <a:xfrm>
            <a:off x="306532" y="6328064"/>
            <a:ext cx="2057400" cy="214024"/>
          </a:xfrm>
          <a:prstGeom prst="rect">
            <a:avLst/>
          </a:prstGeom>
        </p:spPr>
        <p:txBody>
          <a:bodyPr/>
          <a:lstStyle>
            <a:lvl1pPr>
              <a:defRPr sz="900">
                <a:solidFill>
                  <a:schemeClr val="tx1"/>
                </a:solidFill>
              </a:defRPr>
            </a:lvl1pPr>
          </a:lstStyle>
          <a:p>
            <a:fld id="{D67C8C50-712F-4F52-81B8-FF3B61C2BBC5}" type="slidenum">
              <a:rPr lang="en-US" smtClean="0"/>
              <a:pPr/>
              <a:t>‹#›</a:t>
            </a:fld>
            <a:endParaRPr lang="en-US" dirty="0"/>
          </a:p>
        </p:txBody>
      </p:sp>
    </p:spTree>
    <p:extLst>
      <p:ext uri="{BB962C8B-B14F-4D97-AF65-F5344CB8AC3E}">
        <p14:creationId xmlns:p14="http://schemas.microsoft.com/office/powerpoint/2010/main" val="2861563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443014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2_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645419-E505-D54D-8765-AC1F1AAC4FC2}"/>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smtClean="0"/>
              <a:t>Click to edit Master title style</a:t>
            </a:r>
            <a:endParaRPr lang="en-US"/>
          </a:p>
        </p:txBody>
      </p:sp>
      <p:sp>
        <p:nvSpPr>
          <p:cNvPr id="3" name="Content Placeholder 2">
            <a:extLst>
              <a:ext uri="{FF2B5EF4-FFF2-40B4-BE49-F238E27FC236}">
                <a16:creationId xmlns:a16="http://schemas.microsoft.com/office/drawing/2014/main" id="{E64E14E1-E556-2447-904B-D71ED3D61ED4}"/>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a:extLst>
              <a:ext uri="{FF2B5EF4-FFF2-40B4-BE49-F238E27FC236}">
                <a16:creationId xmlns:a16="http://schemas.microsoft.com/office/drawing/2014/main" id="{39ACCA5E-E790-2741-90D2-2546B1B9934C}"/>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Tree>
    <p:extLst>
      <p:ext uri="{BB962C8B-B14F-4D97-AF65-F5344CB8AC3E}">
        <p14:creationId xmlns:p14="http://schemas.microsoft.com/office/powerpoint/2010/main" val="73940109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2_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88FC53-8B26-0E4E-B90D-D34AB2FAE38C}"/>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smtClean="0"/>
              <a:t>Click to edit Master title style</a:t>
            </a:r>
            <a:endParaRPr lang="en-US"/>
          </a:p>
        </p:txBody>
      </p:sp>
      <p:sp>
        <p:nvSpPr>
          <p:cNvPr id="3" name="Picture Placeholder 2">
            <a:extLst>
              <a:ext uri="{FF2B5EF4-FFF2-40B4-BE49-F238E27FC236}">
                <a16:creationId xmlns:a16="http://schemas.microsoft.com/office/drawing/2014/main" id="{E6409A35-4129-A841-97EE-56C439C3E5C9}"/>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a:extLst>
              <a:ext uri="{FF2B5EF4-FFF2-40B4-BE49-F238E27FC236}">
                <a16:creationId xmlns:a16="http://schemas.microsoft.com/office/drawing/2014/main" id="{0F57A30D-6F87-724F-862E-425635591972}"/>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Tree>
    <p:extLst>
      <p:ext uri="{BB962C8B-B14F-4D97-AF65-F5344CB8AC3E}">
        <p14:creationId xmlns:p14="http://schemas.microsoft.com/office/powerpoint/2010/main" val="262149968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2_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C97F4A-DC5F-EE49-8572-5DBEB326E49F}"/>
              </a:ext>
            </a:extLst>
          </p:cNvPr>
          <p:cNvSpPr>
            <a:spLocks noGrp="1"/>
          </p:cNvSpPr>
          <p:nvPr>
            <p:ph type="title"/>
          </p:nvPr>
        </p:nvSpPr>
        <p:spPr>
          <a:xfrm>
            <a:off x="838200" y="365125"/>
            <a:ext cx="10515600" cy="1325563"/>
          </a:xfrm>
          <a:prstGeom prst="rect">
            <a:avLst/>
          </a:prstGeom>
        </p:spPr>
        <p:txBody>
          <a:bodyPr/>
          <a:lstStyle/>
          <a:p>
            <a:r>
              <a:rPr lang="en-US" smtClean="0"/>
              <a:t>Click to edit Master title style</a:t>
            </a:r>
            <a:endParaRPr lang="en-US"/>
          </a:p>
        </p:txBody>
      </p:sp>
      <p:sp>
        <p:nvSpPr>
          <p:cNvPr id="3" name="Vertical Text Placeholder 2">
            <a:extLst>
              <a:ext uri="{FF2B5EF4-FFF2-40B4-BE49-F238E27FC236}">
                <a16:creationId xmlns:a16="http://schemas.microsoft.com/office/drawing/2014/main" id="{4A3AEEBB-0C95-9A43-BA02-02E383FA125E}"/>
              </a:ext>
            </a:extLst>
          </p:cNvPr>
          <p:cNvSpPr>
            <a:spLocks noGrp="1"/>
          </p:cNvSpPr>
          <p:nvPr>
            <p:ph type="body" orient="vert" idx="1"/>
          </p:nvPr>
        </p:nvSpPr>
        <p:spPr>
          <a:xfrm>
            <a:off x="838200" y="1825625"/>
            <a:ext cx="10515600" cy="4351338"/>
          </a:xfrm>
          <a:prstGeom prst="rect">
            <a:avLst/>
          </a:prstGeo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8556078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2_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F51015B-5B86-AE48-9A1A-A01A57549869}"/>
              </a:ext>
            </a:extLst>
          </p:cNvPr>
          <p:cNvSpPr>
            <a:spLocks noGrp="1"/>
          </p:cNvSpPr>
          <p:nvPr>
            <p:ph type="title" orient="vert"/>
          </p:nvPr>
        </p:nvSpPr>
        <p:spPr>
          <a:xfrm>
            <a:off x="8724900" y="365125"/>
            <a:ext cx="2628900" cy="5811838"/>
          </a:xfrm>
          <a:prstGeom prst="rect">
            <a:avLst/>
          </a:prstGeom>
        </p:spPr>
        <p:txBody>
          <a:bodyPr vert="eaVert"/>
          <a:lstStyle/>
          <a:p>
            <a:r>
              <a:rPr lang="en-US" smtClean="0"/>
              <a:t>Click to edit Master title style</a:t>
            </a:r>
            <a:endParaRPr lang="en-US"/>
          </a:p>
        </p:txBody>
      </p:sp>
      <p:sp>
        <p:nvSpPr>
          <p:cNvPr id="3" name="Vertical Text Placeholder 2">
            <a:extLst>
              <a:ext uri="{FF2B5EF4-FFF2-40B4-BE49-F238E27FC236}">
                <a16:creationId xmlns:a16="http://schemas.microsoft.com/office/drawing/2014/main" id="{9624E31F-6F7B-E949-BE2A-2E3BCED72271}"/>
              </a:ext>
            </a:extLst>
          </p:cNvPr>
          <p:cNvSpPr>
            <a:spLocks noGrp="1"/>
          </p:cNvSpPr>
          <p:nvPr>
            <p:ph type="body" orient="vert" idx="1"/>
          </p:nvPr>
        </p:nvSpPr>
        <p:spPr>
          <a:xfrm>
            <a:off x="838200" y="365125"/>
            <a:ext cx="7734300" cy="5811838"/>
          </a:xfrm>
          <a:prstGeom prst="rect">
            <a:avLst/>
          </a:prstGeo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8636255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7617EB-66F7-4E44-AD2B-0B0C2E38FDCE}"/>
              </a:ext>
            </a:extLst>
          </p:cNvPr>
          <p:cNvSpPr>
            <a:spLocks noGrp="1"/>
          </p:cNvSpPr>
          <p:nvPr>
            <p:ph type="title"/>
          </p:nvPr>
        </p:nvSpPr>
        <p:spPr>
          <a:xfrm>
            <a:off x="839789" y="947449"/>
            <a:ext cx="3324588" cy="2137273"/>
          </a:xfrm>
          <a:prstGeom prst="rect">
            <a:avLst/>
          </a:prstGeom>
        </p:spPr>
        <p:txBody>
          <a:bodyPr anchor="t"/>
          <a:lstStyle>
            <a:lvl1pPr>
              <a:defRPr sz="3200"/>
            </a:lvl1pPr>
          </a:lstStyle>
          <a:p>
            <a:r>
              <a:rPr lang="en-US" smtClean="0"/>
              <a:t>Click to edit Master title style</a:t>
            </a:r>
            <a:endParaRPr lang="en-US" dirty="0"/>
          </a:p>
        </p:txBody>
      </p:sp>
      <p:sp>
        <p:nvSpPr>
          <p:cNvPr id="4" name="Text Placeholder 3">
            <a:extLst>
              <a:ext uri="{FF2B5EF4-FFF2-40B4-BE49-F238E27FC236}">
                <a16:creationId xmlns:a16="http://schemas.microsoft.com/office/drawing/2014/main" id="{94C007A9-DACC-2144-A2C6-ABF1E2EECE1C}"/>
              </a:ext>
            </a:extLst>
          </p:cNvPr>
          <p:cNvSpPr>
            <a:spLocks noGrp="1"/>
          </p:cNvSpPr>
          <p:nvPr>
            <p:ph type="body" sz="half" idx="2"/>
          </p:nvPr>
        </p:nvSpPr>
        <p:spPr>
          <a:xfrm>
            <a:off x="4417764" y="947450"/>
            <a:ext cx="6934448" cy="4814372"/>
          </a:xfrm>
          <a:prstGeom prst="rect">
            <a:avLst/>
          </a:prstGeom>
        </p:spPr>
        <p:txBody>
          <a:bodyPr>
            <a:normAutofit/>
          </a:bodyPr>
          <a:lstStyle>
            <a:lvl1pPr marL="342900" indent="-342900">
              <a:buFont typeface="Arial" panose="020B0604020202020204" pitchFamily="34" charset="0"/>
              <a:buChar char="•"/>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Tree>
    <p:extLst>
      <p:ext uri="{BB962C8B-B14F-4D97-AF65-F5344CB8AC3E}">
        <p14:creationId xmlns:p14="http://schemas.microsoft.com/office/powerpoint/2010/main" val="195052720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1_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716CA1-E233-6649-BBBF-DD9B21924B97}"/>
              </a:ext>
            </a:extLst>
          </p:cNvPr>
          <p:cNvSpPr>
            <a:spLocks noGrp="1"/>
          </p:cNvSpPr>
          <p:nvPr>
            <p:ph type="title"/>
          </p:nvPr>
        </p:nvSpPr>
        <p:spPr>
          <a:xfrm>
            <a:off x="838200" y="365125"/>
            <a:ext cx="10515600" cy="1325563"/>
          </a:xfrm>
          <a:prstGeom prst="rect">
            <a:avLst/>
          </a:prstGeom>
        </p:spPr>
        <p:txBody>
          <a:bodyPr/>
          <a:lstStyle/>
          <a:p>
            <a:r>
              <a:rPr lang="en-US" smtClean="0"/>
              <a:t>Click to edit Master title style</a:t>
            </a:r>
            <a:endParaRPr lang="en-US"/>
          </a:p>
        </p:txBody>
      </p:sp>
      <p:sp>
        <p:nvSpPr>
          <p:cNvPr id="3" name="Vertical Text Placeholder 2">
            <a:extLst>
              <a:ext uri="{FF2B5EF4-FFF2-40B4-BE49-F238E27FC236}">
                <a16:creationId xmlns:a16="http://schemas.microsoft.com/office/drawing/2014/main" id="{F7121F04-56A4-4B48-B3CE-22BBA8C0A03E}"/>
              </a:ext>
            </a:extLst>
          </p:cNvPr>
          <p:cNvSpPr>
            <a:spLocks noGrp="1"/>
          </p:cNvSpPr>
          <p:nvPr>
            <p:ph type="body" orient="vert" idx="1"/>
          </p:nvPr>
        </p:nvSpPr>
        <p:spPr>
          <a:xfrm>
            <a:off x="838200" y="1825625"/>
            <a:ext cx="10515600" cy="4351338"/>
          </a:xfrm>
          <a:prstGeom prst="rect">
            <a:avLst/>
          </a:prstGeo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7589686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1_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EF94EB6-2CCA-954B-9998-3FFFACE8DCDC}"/>
              </a:ext>
            </a:extLst>
          </p:cNvPr>
          <p:cNvSpPr>
            <a:spLocks noGrp="1"/>
          </p:cNvSpPr>
          <p:nvPr>
            <p:ph type="title" orient="vert"/>
          </p:nvPr>
        </p:nvSpPr>
        <p:spPr>
          <a:xfrm>
            <a:off x="8724900" y="365125"/>
            <a:ext cx="2628900" cy="5811838"/>
          </a:xfrm>
          <a:prstGeom prst="rect">
            <a:avLst/>
          </a:prstGeom>
        </p:spPr>
        <p:txBody>
          <a:bodyPr vert="eaVert"/>
          <a:lstStyle/>
          <a:p>
            <a:r>
              <a:rPr lang="en-US" smtClean="0"/>
              <a:t>Click to edit Master title style</a:t>
            </a:r>
            <a:endParaRPr lang="en-US"/>
          </a:p>
        </p:txBody>
      </p:sp>
      <p:sp>
        <p:nvSpPr>
          <p:cNvPr id="3" name="Vertical Text Placeholder 2">
            <a:extLst>
              <a:ext uri="{FF2B5EF4-FFF2-40B4-BE49-F238E27FC236}">
                <a16:creationId xmlns:a16="http://schemas.microsoft.com/office/drawing/2014/main" id="{DC81A642-B929-9F47-86D6-80775CEC59ED}"/>
              </a:ext>
            </a:extLst>
          </p:cNvPr>
          <p:cNvSpPr>
            <a:spLocks noGrp="1"/>
          </p:cNvSpPr>
          <p:nvPr>
            <p:ph type="body" orient="vert" idx="1"/>
          </p:nvPr>
        </p:nvSpPr>
        <p:spPr>
          <a:xfrm>
            <a:off x="838200" y="365125"/>
            <a:ext cx="7734300" cy="5811838"/>
          </a:xfrm>
          <a:prstGeom prst="rect">
            <a:avLst/>
          </a:prstGeo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0873981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cSld name="C2 Smarter Path">
    <p:spTree>
      <p:nvGrpSpPr>
        <p:cNvPr id="1" name=""/>
        <p:cNvGrpSpPr/>
        <p:nvPr/>
      </p:nvGrpSpPr>
      <p:grpSpPr>
        <a:xfrm>
          <a:off x="0" y="0"/>
          <a:ext cx="0" cy="0"/>
          <a:chOff x="0" y="0"/>
          <a:chExt cx="0" cy="0"/>
        </a:xfrm>
      </p:grpSpPr>
      <p:grpSp>
        <p:nvGrpSpPr>
          <p:cNvPr id="5" name="Group 4"/>
          <p:cNvGrpSpPr/>
          <p:nvPr/>
        </p:nvGrpSpPr>
        <p:grpSpPr>
          <a:xfrm>
            <a:off x="2476500" y="1436152"/>
            <a:ext cx="7340831" cy="1231106"/>
            <a:chOff x="990600" y="1219200"/>
            <a:chExt cx="7239000" cy="1231106"/>
          </a:xfrm>
        </p:grpSpPr>
        <p:sp>
          <p:nvSpPr>
            <p:cNvPr id="6" name="TextBox 5"/>
            <p:cNvSpPr txBox="1"/>
            <p:nvPr/>
          </p:nvSpPr>
          <p:spPr>
            <a:xfrm>
              <a:off x="2362200" y="1219200"/>
              <a:ext cx="5867400" cy="1231106"/>
            </a:xfrm>
            <a:prstGeom prst="rect">
              <a:avLst/>
            </a:prstGeom>
            <a:noFill/>
          </p:spPr>
          <p:txBody>
            <a:bodyPr wrap="square" rtlCol="0">
              <a:spAutoFit/>
            </a:bodyPr>
            <a:lstStyle/>
            <a:p>
              <a:r>
                <a:rPr lang="en-US" b="1" dirty="0">
                  <a:latin typeface="Helvetica"/>
                  <a:cs typeface="Helvetica"/>
                </a:rPr>
                <a:t>Comprehensive</a:t>
              </a:r>
            </a:p>
            <a:p>
              <a:endParaRPr lang="en-US" sz="1400" dirty="0">
                <a:latin typeface="Helvetica"/>
                <a:cs typeface="Helvetica"/>
              </a:endParaRPr>
            </a:p>
            <a:p>
              <a:pPr marL="285750" indent="-285750">
                <a:buFont typeface="Arial"/>
                <a:buChar char="•"/>
              </a:pPr>
              <a:r>
                <a:rPr lang="en-US" sz="1400" dirty="0">
                  <a:latin typeface="Helvetica"/>
                  <a:cs typeface="Helvetica"/>
                </a:rPr>
                <a:t>We support a student’s complete journey to college – from class choices and better grades to college planning and higher test scores.</a:t>
              </a:r>
            </a:p>
          </p:txBody>
        </p:sp>
        <p:sp>
          <p:nvSpPr>
            <p:cNvPr id="7" name="Chevron 6"/>
            <p:cNvSpPr/>
            <p:nvPr/>
          </p:nvSpPr>
          <p:spPr>
            <a:xfrm>
              <a:off x="990600" y="1447800"/>
              <a:ext cx="1066800" cy="762000"/>
            </a:xfrm>
            <a:prstGeom prst="chevron">
              <a:avLst/>
            </a:prstGeom>
            <a:solidFill>
              <a:srgbClr val="6C0421"/>
            </a:solidFill>
            <a:ln>
              <a:noFill/>
            </a:ln>
            <a:scene3d>
              <a:camera prst="orthographicFront">
                <a:rot lat="0" lon="0" rev="16200000"/>
              </a:camera>
              <a:lightRig rig="threePt" dir="t"/>
            </a:scene3d>
          </p:spPr>
          <p:style>
            <a:lnRef idx="1">
              <a:schemeClr val="accent1"/>
            </a:lnRef>
            <a:fillRef idx="3">
              <a:schemeClr val="accent1"/>
            </a:fillRef>
            <a:effectRef idx="2">
              <a:schemeClr val="accent1"/>
            </a:effectRef>
            <a:fontRef idx="minor">
              <a:schemeClr val="lt1"/>
            </a:fontRef>
          </p:style>
          <p:txBody>
            <a:bodyPr vert="vert270" rtlCol="0" anchor="ctr"/>
            <a:lstStyle/>
            <a:p>
              <a:pPr algn="ctr"/>
              <a:endParaRPr lang="en-US" dirty="0">
                <a:solidFill>
                  <a:srgbClr val="FFFFFF"/>
                </a:solidFill>
                <a:latin typeface="Helvetica"/>
                <a:cs typeface="Helvetica"/>
              </a:endParaRPr>
            </a:p>
          </p:txBody>
        </p:sp>
      </p:grpSp>
      <p:grpSp>
        <p:nvGrpSpPr>
          <p:cNvPr id="8" name="Group 7"/>
          <p:cNvGrpSpPr/>
          <p:nvPr/>
        </p:nvGrpSpPr>
        <p:grpSpPr>
          <a:xfrm>
            <a:off x="2476500" y="2801930"/>
            <a:ext cx="7239000" cy="1015663"/>
            <a:chOff x="990600" y="1219200"/>
            <a:chExt cx="7239000" cy="1015663"/>
          </a:xfrm>
        </p:grpSpPr>
        <p:sp>
          <p:nvSpPr>
            <p:cNvPr id="9" name="TextBox 8"/>
            <p:cNvSpPr txBox="1"/>
            <p:nvPr/>
          </p:nvSpPr>
          <p:spPr>
            <a:xfrm>
              <a:off x="2362200" y="1219200"/>
              <a:ext cx="5867400" cy="1015663"/>
            </a:xfrm>
            <a:prstGeom prst="rect">
              <a:avLst/>
            </a:prstGeom>
            <a:noFill/>
          </p:spPr>
          <p:txBody>
            <a:bodyPr wrap="square" rtlCol="0">
              <a:spAutoFit/>
            </a:bodyPr>
            <a:lstStyle/>
            <a:p>
              <a:r>
                <a:rPr lang="en-US" b="1" dirty="0">
                  <a:latin typeface="Helvetica"/>
                  <a:cs typeface="Helvetica"/>
                </a:rPr>
                <a:t>Personalized</a:t>
              </a:r>
            </a:p>
            <a:p>
              <a:endParaRPr lang="en-US" sz="1400" dirty="0">
                <a:latin typeface="Helvetica"/>
                <a:cs typeface="Helvetica"/>
              </a:endParaRPr>
            </a:p>
            <a:p>
              <a:pPr marL="285750" indent="-285750">
                <a:buFont typeface="Arial"/>
                <a:buChar char="•"/>
              </a:pPr>
              <a:r>
                <a:rPr lang="en-US" sz="1400" dirty="0">
                  <a:latin typeface="Helvetica"/>
                  <a:cs typeface="Helvetica"/>
                </a:rPr>
                <a:t>Every C2 program is customized for each student based on his/ her unique strengths and weaknesses.</a:t>
              </a:r>
            </a:p>
          </p:txBody>
        </p:sp>
        <p:sp>
          <p:nvSpPr>
            <p:cNvPr id="10" name="Chevron 9"/>
            <p:cNvSpPr/>
            <p:nvPr/>
          </p:nvSpPr>
          <p:spPr>
            <a:xfrm>
              <a:off x="990600" y="1447800"/>
              <a:ext cx="1066800" cy="762000"/>
            </a:xfrm>
            <a:prstGeom prst="chevron">
              <a:avLst/>
            </a:prstGeom>
            <a:solidFill>
              <a:srgbClr val="003958"/>
            </a:solidFill>
            <a:ln>
              <a:noFill/>
            </a:ln>
            <a:scene3d>
              <a:camera prst="orthographicFront">
                <a:rot lat="0" lon="0" rev="16200000"/>
              </a:camera>
              <a:lightRig rig="threePt" dir="t"/>
            </a:scene3d>
          </p:spPr>
          <p:style>
            <a:lnRef idx="1">
              <a:schemeClr val="accent1"/>
            </a:lnRef>
            <a:fillRef idx="3">
              <a:schemeClr val="accent1"/>
            </a:fillRef>
            <a:effectRef idx="2">
              <a:schemeClr val="accent1"/>
            </a:effectRef>
            <a:fontRef idx="minor">
              <a:schemeClr val="lt1"/>
            </a:fontRef>
          </p:style>
          <p:txBody>
            <a:bodyPr vert="vert270" rtlCol="0" anchor="ctr"/>
            <a:lstStyle/>
            <a:p>
              <a:pPr algn="ctr"/>
              <a:endParaRPr lang="en-US" dirty="0">
                <a:solidFill>
                  <a:srgbClr val="FFFFFF"/>
                </a:solidFill>
                <a:latin typeface="Helvetica"/>
                <a:cs typeface="Helvetica"/>
              </a:endParaRPr>
            </a:p>
          </p:txBody>
        </p:sp>
      </p:grpSp>
      <p:grpSp>
        <p:nvGrpSpPr>
          <p:cNvPr id="11" name="Group 10"/>
          <p:cNvGrpSpPr/>
          <p:nvPr/>
        </p:nvGrpSpPr>
        <p:grpSpPr>
          <a:xfrm>
            <a:off x="2476500" y="4137536"/>
            <a:ext cx="7239000" cy="1015663"/>
            <a:chOff x="990600" y="1219200"/>
            <a:chExt cx="7239000" cy="1015663"/>
          </a:xfrm>
        </p:grpSpPr>
        <p:sp>
          <p:nvSpPr>
            <p:cNvPr id="12" name="TextBox 11"/>
            <p:cNvSpPr txBox="1"/>
            <p:nvPr/>
          </p:nvSpPr>
          <p:spPr>
            <a:xfrm>
              <a:off x="2362200" y="1219200"/>
              <a:ext cx="5867400" cy="1015663"/>
            </a:xfrm>
            <a:prstGeom prst="rect">
              <a:avLst/>
            </a:prstGeom>
            <a:noFill/>
          </p:spPr>
          <p:txBody>
            <a:bodyPr wrap="square" rtlCol="0">
              <a:spAutoFit/>
            </a:bodyPr>
            <a:lstStyle/>
            <a:p>
              <a:r>
                <a:rPr lang="en-US" b="1" dirty="0">
                  <a:latin typeface="Helvetica"/>
                  <a:cs typeface="Helvetica"/>
                </a:rPr>
                <a:t>Expert</a:t>
              </a:r>
            </a:p>
            <a:p>
              <a:endParaRPr lang="en-US" sz="1400" dirty="0">
                <a:latin typeface="Helvetica"/>
                <a:cs typeface="Helvetica"/>
              </a:endParaRPr>
            </a:p>
            <a:p>
              <a:pPr marL="285750" indent="-285750">
                <a:buFont typeface="Arial"/>
                <a:buChar char="•"/>
              </a:pPr>
              <a:r>
                <a:rPr lang="en-US" sz="1400" dirty="0">
                  <a:latin typeface="Helvetica"/>
                  <a:cs typeface="Helvetica"/>
                </a:rPr>
                <a:t>Our local tutors score in the top 5% of the subjects they teach. Rigorous and ongoing training ensures quality teaching practices.</a:t>
              </a:r>
            </a:p>
          </p:txBody>
        </p:sp>
        <p:sp>
          <p:nvSpPr>
            <p:cNvPr id="13" name="Chevron 12"/>
            <p:cNvSpPr/>
            <p:nvPr/>
          </p:nvSpPr>
          <p:spPr>
            <a:xfrm>
              <a:off x="990600" y="1447800"/>
              <a:ext cx="1066800" cy="762000"/>
            </a:xfrm>
            <a:prstGeom prst="chevron">
              <a:avLst/>
            </a:prstGeom>
            <a:solidFill>
              <a:srgbClr val="005D60"/>
            </a:solidFill>
            <a:ln>
              <a:noFill/>
            </a:ln>
            <a:scene3d>
              <a:camera prst="orthographicFront">
                <a:rot lat="0" lon="0" rev="16200000"/>
              </a:camera>
              <a:lightRig rig="threePt" dir="t"/>
            </a:scene3d>
          </p:spPr>
          <p:style>
            <a:lnRef idx="1">
              <a:schemeClr val="accent1"/>
            </a:lnRef>
            <a:fillRef idx="3">
              <a:schemeClr val="accent1"/>
            </a:fillRef>
            <a:effectRef idx="2">
              <a:schemeClr val="accent1"/>
            </a:effectRef>
            <a:fontRef idx="minor">
              <a:schemeClr val="lt1"/>
            </a:fontRef>
          </p:style>
          <p:txBody>
            <a:bodyPr vert="vert270" rtlCol="0" anchor="ctr"/>
            <a:lstStyle/>
            <a:p>
              <a:pPr algn="ctr"/>
              <a:endParaRPr lang="en-US" dirty="0">
                <a:solidFill>
                  <a:srgbClr val="FFFFFF"/>
                </a:solidFill>
                <a:latin typeface="Helvetica"/>
                <a:cs typeface="Helvetica"/>
              </a:endParaRPr>
            </a:p>
          </p:txBody>
        </p:sp>
      </p:grpSp>
      <p:sp>
        <p:nvSpPr>
          <p:cNvPr id="16" name="TextBox 15"/>
          <p:cNvSpPr txBox="1"/>
          <p:nvPr/>
        </p:nvSpPr>
        <p:spPr>
          <a:xfrm>
            <a:off x="448056" y="502920"/>
            <a:ext cx="11173968" cy="594360"/>
          </a:xfrm>
          <a:prstGeom prst="rect">
            <a:avLst/>
          </a:prstGeom>
          <a:noFill/>
        </p:spPr>
        <p:txBody>
          <a:bodyPr wrap="square" rtlCol="0" anchor="ctr">
            <a:noAutofit/>
          </a:bodyPr>
          <a:lstStyle/>
          <a:p>
            <a:r>
              <a:rPr lang="en-US" sz="3600" b="1" dirty="0">
                <a:latin typeface="+mj-lt"/>
              </a:rPr>
              <a:t>A Smarter Path to Your Dream College</a:t>
            </a:r>
          </a:p>
        </p:txBody>
      </p:sp>
    </p:spTree>
    <p:custDataLst>
      <p:tags r:id="rId1"/>
    </p:custDataLst>
    <p:extLst>
      <p:ext uri="{BB962C8B-B14F-4D97-AF65-F5344CB8AC3E}">
        <p14:creationId xmlns:p14="http://schemas.microsoft.com/office/powerpoint/2010/main" val="4040044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 fill="hold"/>
                                        <p:tgtEl>
                                          <p:spTgt spid="5"/>
                                        </p:tgtEl>
                                        <p:attrNameLst>
                                          <p:attrName>ppt_x</p:attrName>
                                        </p:attrNameLst>
                                      </p:cBhvr>
                                      <p:tavLst>
                                        <p:tav tm="0">
                                          <p:val>
                                            <p:strVal val="#ppt_x"/>
                                          </p:val>
                                        </p:tav>
                                        <p:tav tm="100000">
                                          <p:val>
                                            <p:strVal val="#ppt_x"/>
                                          </p:val>
                                        </p:tav>
                                      </p:tavLst>
                                    </p:anim>
                                    <p:anim calcmode="lin" valueType="num">
                                      <p:cBhvr additive="base">
                                        <p:cTn id="8" dur="15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150"/>
                            </p:stCondLst>
                            <p:childTnLst>
                              <p:par>
                                <p:cTn id="10" presetID="2" presetClass="entr" presetSubtype="1"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150" fill="hold"/>
                                        <p:tgtEl>
                                          <p:spTgt spid="8"/>
                                        </p:tgtEl>
                                        <p:attrNameLst>
                                          <p:attrName>ppt_x</p:attrName>
                                        </p:attrNameLst>
                                      </p:cBhvr>
                                      <p:tavLst>
                                        <p:tav tm="0">
                                          <p:val>
                                            <p:strVal val="#ppt_x"/>
                                          </p:val>
                                        </p:tav>
                                        <p:tav tm="100000">
                                          <p:val>
                                            <p:strVal val="#ppt_x"/>
                                          </p:val>
                                        </p:tav>
                                      </p:tavLst>
                                    </p:anim>
                                    <p:anim calcmode="lin" valueType="num">
                                      <p:cBhvr additive="base">
                                        <p:cTn id="13" dur="150" fill="hold"/>
                                        <p:tgtEl>
                                          <p:spTgt spid="8"/>
                                        </p:tgtEl>
                                        <p:attrNameLst>
                                          <p:attrName>ppt_y</p:attrName>
                                        </p:attrNameLst>
                                      </p:cBhvr>
                                      <p:tavLst>
                                        <p:tav tm="0">
                                          <p:val>
                                            <p:strVal val="0-#ppt_h/2"/>
                                          </p:val>
                                        </p:tav>
                                        <p:tav tm="100000">
                                          <p:val>
                                            <p:strVal val="#ppt_y"/>
                                          </p:val>
                                        </p:tav>
                                      </p:tavLst>
                                    </p:anim>
                                  </p:childTnLst>
                                </p:cTn>
                              </p:par>
                            </p:childTnLst>
                          </p:cTn>
                        </p:par>
                        <p:par>
                          <p:cTn id="14" fill="hold">
                            <p:stCondLst>
                              <p:cond delay="300"/>
                            </p:stCondLst>
                            <p:childTnLst>
                              <p:par>
                                <p:cTn id="15" presetID="2" presetClass="entr" presetSubtype="1"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150" fill="hold"/>
                                        <p:tgtEl>
                                          <p:spTgt spid="11"/>
                                        </p:tgtEl>
                                        <p:attrNameLst>
                                          <p:attrName>ppt_x</p:attrName>
                                        </p:attrNameLst>
                                      </p:cBhvr>
                                      <p:tavLst>
                                        <p:tav tm="0">
                                          <p:val>
                                            <p:strVal val="#ppt_x"/>
                                          </p:val>
                                        </p:tav>
                                        <p:tav tm="100000">
                                          <p:val>
                                            <p:strVal val="#ppt_x"/>
                                          </p:val>
                                        </p:tav>
                                      </p:tavLst>
                                    </p:anim>
                                    <p:anim calcmode="lin" valueType="num">
                                      <p:cBhvr additive="base">
                                        <p:cTn id="18" dur="150" fill="hold"/>
                                        <p:tgtEl>
                                          <p:spTgt spid="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cSld name="Thank You">
    <p:spTree>
      <p:nvGrpSpPr>
        <p:cNvPr id="1" name=""/>
        <p:cNvGrpSpPr/>
        <p:nvPr/>
      </p:nvGrpSpPr>
      <p:grpSpPr>
        <a:xfrm>
          <a:off x="0" y="0"/>
          <a:ext cx="0" cy="0"/>
          <a:chOff x="0" y="0"/>
          <a:chExt cx="0" cy="0"/>
        </a:xfrm>
      </p:grpSpPr>
      <p:pic>
        <p:nvPicPr>
          <p:cNvPr id="9" name="Picture Placeholder 14">
            <a:extLst>
              <a:ext uri="{FF2B5EF4-FFF2-40B4-BE49-F238E27FC236}">
                <a16:creationId xmlns:a16="http://schemas.microsoft.com/office/drawing/2014/main" id="{C7A54B61-8541-AB40-BD1C-F80E8A424061}"/>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10" name="Picture Placeholder 13">
            <a:extLst>
              <a:ext uri="{FF2B5EF4-FFF2-40B4-BE49-F238E27FC236}">
                <a16:creationId xmlns:a16="http://schemas.microsoft.com/office/drawing/2014/main" id="{8DBDD9F7-3B84-F743-95F4-C9FA74DA597F}"/>
              </a:ext>
            </a:extLst>
          </p:cNvPr>
          <p:cNvSpPr txBox="1">
            <a:spLocks/>
          </p:cNvSpPr>
          <p:nvPr/>
        </p:nvSpPr>
        <p:spPr>
          <a:xfrm flipH="1">
            <a:off x="0" y="3895249"/>
            <a:ext cx="12192000" cy="2962751"/>
          </a:xfrm>
          <a:custGeom>
            <a:avLst/>
            <a:gdLst>
              <a:gd name="connsiteX0" fmla="*/ 12486732 w 13339868"/>
              <a:gd name="connsiteY0" fmla="*/ 1914 h 2962751"/>
              <a:gd name="connsiteX1" fmla="*/ 6703529 w 13339868"/>
              <a:gd name="connsiteY1" fmla="*/ 827870 h 2962751"/>
              <a:gd name="connsiteX2" fmla="*/ 704617 w 13339868"/>
              <a:gd name="connsiteY2" fmla="*/ 1735152 h 2962751"/>
              <a:gd name="connsiteX3" fmla="*/ 0 w 13339868"/>
              <a:gd name="connsiteY3" fmla="*/ 1775657 h 2962751"/>
              <a:gd name="connsiteX4" fmla="*/ 0 w 13339868"/>
              <a:gd name="connsiteY4" fmla="*/ 2962751 h 2962751"/>
              <a:gd name="connsiteX5" fmla="*/ 13339868 w 13339868"/>
              <a:gd name="connsiteY5" fmla="*/ 2962751 h 2962751"/>
              <a:gd name="connsiteX6" fmla="*/ 13339868 w 13339868"/>
              <a:gd name="connsiteY6" fmla="*/ 13763 h 2962751"/>
              <a:gd name="connsiteX7" fmla="*/ 12991874 w 13339868"/>
              <a:gd name="connsiteY7" fmla="*/ 2211 h 2962751"/>
              <a:gd name="connsiteX8" fmla="*/ 12486732 w 13339868"/>
              <a:gd name="connsiteY8" fmla="*/ 1914 h 2962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39868" h="2962751">
                <a:moveTo>
                  <a:pt x="12486732" y="1914"/>
                </a:moveTo>
                <a:cubicBezTo>
                  <a:pt x="11089145" y="23578"/>
                  <a:pt x="9273241" y="233112"/>
                  <a:pt x="6703529" y="827870"/>
                </a:cubicBezTo>
                <a:cubicBezTo>
                  <a:pt x="4500510" y="1337758"/>
                  <a:pt x="2693772" y="1601336"/>
                  <a:pt x="704617" y="1735152"/>
                </a:cubicBezTo>
                <a:lnTo>
                  <a:pt x="0" y="1775657"/>
                </a:lnTo>
                <a:lnTo>
                  <a:pt x="0" y="2962751"/>
                </a:lnTo>
                <a:lnTo>
                  <a:pt x="13339868" y="2962751"/>
                </a:lnTo>
                <a:lnTo>
                  <a:pt x="13339868" y="13763"/>
                </a:lnTo>
                <a:lnTo>
                  <a:pt x="12991874" y="2211"/>
                </a:lnTo>
                <a:cubicBezTo>
                  <a:pt x="12829592" y="-567"/>
                  <a:pt x="12661430" y="-794"/>
                  <a:pt x="12486732" y="1914"/>
                </a:cubicBezTo>
                <a:close/>
              </a:path>
            </a:pathLst>
          </a:custGeom>
          <a:solidFill>
            <a:schemeClr val="accent2">
              <a:alpha val="62000"/>
            </a:schemeClr>
          </a:solidFill>
        </p:spPr>
        <p:txBody>
          <a:bodyPr vert="horz" wrap="square"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lang="en-GB" sz="1800" b="0" kern="1200" dirty="0">
                <a:solidFill>
                  <a:schemeClr val="tx1">
                    <a:alpha val="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dirty="0"/>
              <a:t>Insert Image</a:t>
            </a:r>
          </a:p>
        </p:txBody>
      </p:sp>
      <p:sp>
        <p:nvSpPr>
          <p:cNvPr id="11" name="Rectangle 10" descr="Lower accent block for slide image">
            <a:extLst>
              <a:ext uri="{FF2B5EF4-FFF2-40B4-BE49-F238E27FC236}">
                <a16:creationId xmlns:a16="http://schemas.microsoft.com/office/drawing/2014/main" id="{D7F67FDF-D697-3249-AD21-75F6353FFBA5}"/>
              </a:ext>
            </a:extLst>
          </p:cNvPr>
          <p:cNvSpPr/>
          <p:nvPr/>
        </p:nvSpPr>
        <p:spPr>
          <a:xfrm>
            <a:off x="438912" y="4690872"/>
            <a:ext cx="73152" cy="11887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solidFill>
                <a:schemeClr val="tx1"/>
              </a:solidFill>
            </a:endParaRPr>
          </a:p>
        </p:txBody>
      </p:sp>
      <p:pic>
        <p:nvPicPr>
          <p:cNvPr id="13" name="Picture 12">
            <a:extLst>
              <a:ext uri="{FF2B5EF4-FFF2-40B4-BE49-F238E27FC236}">
                <a16:creationId xmlns:a16="http://schemas.microsoft.com/office/drawing/2014/main" id="{9412286F-AFAB-CB4B-9028-2017D6CDFC54}"/>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46314" y="6367264"/>
            <a:ext cx="1574759" cy="278718"/>
          </a:xfrm>
          <a:prstGeom prst="rect">
            <a:avLst/>
          </a:prstGeom>
        </p:spPr>
      </p:pic>
      <p:sp>
        <p:nvSpPr>
          <p:cNvPr id="16" name="Text Placeholder 15"/>
          <p:cNvSpPr>
            <a:spLocks noGrp="1"/>
          </p:cNvSpPr>
          <p:nvPr>
            <p:ph type="body" sz="quarter" idx="10" hasCustomPrompt="1"/>
          </p:nvPr>
        </p:nvSpPr>
        <p:spPr>
          <a:xfrm>
            <a:off x="694944" y="4956048"/>
            <a:ext cx="4910328" cy="594360"/>
          </a:xfrm>
        </p:spPr>
        <p:txBody>
          <a:bodyPr>
            <a:noAutofit/>
          </a:bodyPr>
          <a:lstStyle>
            <a:lvl1pPr marL="0" indent="0">
              <a:buNone/>
              <a:defRPr sz="44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THANK YOU (enter text here)</a:t>
            </a:r>
          </a:p>
        </p:txBody>
      </p:sp>
    </p:spTree>
    <p:custDataLst>
      <p:tags r:id="rId1"/>
    </p:custDataLst>
    <p:extLst>
      <p:ext uri="{BB962C8B-B14F-4D97-AF65-F5344CB8AC3E}">
        <p14:creationId xmlns:p14="http://schemas.microsoft.com/office/powerpoint/2010/main" val="879147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03B482-78CB-0BDE-A256-42FACACC5D29}"/>
              </a:ext>
            </a:extLst>
          </p:cNvPr>
          <p:cNvSpPr>
            <a:spLocks noGrp="1"/>
          </p:cNvSpPr>
          <p:nvPr>
            <p:ph type="title"/>
          </p:nvPr>
        </p:nvSpPr>
        <p:spPr/>
        <p:txBody>
          <a:bodyPr>
            <a:normAutofit/>
          </a:bodyPr>
          <a:lstStyle>
            <a:lvl1pPr>
              <a:defRPr sz="4000">
                <a:latin typeface="Arial" panose="020B0604020202020204" pitchFamily="34" charset="0"/>
                <a:cs typeface="Arial" panose="020B0604020202020204" pitchFamily="34" charset="0"/>
              </a:defRPr>
            </a:lvl1pPr>
          </a:lstStyle>
          <a:p>
            <a:r>
              <a:rPr lang="en-US" smtClean="0"/>
              <a:t>Click to edit Master title style</a:t>
            </a:r>
            <a:endParaRPr lang="en-US" dirty="0"/>
          </a:p>
        </p:txBody>
      </p:sp>
      <p:sp>
        <p:nvSpPr>
          <p:cNvPr id="3" name="Content Placeholder 2">
            <a:extLst>
              <a:ext uri="{FF2B5EF4-FFF2-40B4-BE49-F238E27FC236}">
                <a16:creationId xmlns:a16="http://schemas.microsoft.com/office/drawing/2014/main" id="{260C4914-63DE-4969-59A9-2BDD237B3FCB}"/>
              </a:ext>
            </a:extLst>
          </p:cNvPr>
          <p:cNvSpPr>
            <a:spLocks noGrp="1"/>
          </p:cNvSpPr>
          <p:nvPr>
            <p:ph sz="half" idx="1"/>
          </p:nvPr>
        </p:nvSpPr>
        <p:spPr>
          <a:xfrm>
            <a:off x="838200" y="2038662"/>
            <a:ext cx="5181600" cy="3717562"/>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a:extLst>
              <a:ext uri="{FF2B5EF4-FFF2-40B4-BE49-F238E27FC236}">
                <a16:creationId xmlns:a16="http://schemas.microsoft.com/office/drawing/2014/main" id="{F5B64CA3-6B72-50F6-6997-2032770FEC46}"/>
              </a:ext>
            </a:extLst>
          </p:cNvPr>
          <p:cNvSpPr>
            <a:spLocks noGrp="1"/>
          </p:cNvSpPr>
          <p:nvPr>
            <p:ph sz="half" idx="2"/>
          </p:nvPr>
        </p:nvSpPr>
        <p:spPr>
          <a:xfrm>
            <a:off x="6172200" y="2038662"/>
            <a:ext cx="5181600" cy="3717562"/>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Slide Number Placeholder 4">
            <a:extLst>
              <a:ext uri="{FF2B5EF4-FFF2-40B4-BE49-F238E27FC236}">
                <a16:creationId xmlns:a16="http://schemas.microsoft.com/office/drawing/2014/main" id="{8B461DEC-EB5F-C840-9959-738BF0597EBC}"/>
              </a:ext>
            </a:extLst>
          </p:cNvPr>
          <p:cNvSpPr>
            <a:spLocks noGrp="1"/>
          </p:cNvSpPr>
          <p:nvPr>
            <p:ph type="sldNum" sz="quarter" idx="4"/>
          </p:nvPr>
        </p:nvSpPr>
        <p:spPr>
          <a:xfrm>
            <a:off x="306532" y="6328064"/>
            <a:ext cx="2057400" cy="214024"/>
          </a:xfrm>
          <a:prstGeom prst="rect">
            <a:avLst/>
          </a:prstGeom>
        </p:spPr>
        <p:txBody>
          <a:bodyPr/>
          <a:lstStyle>
            <a:lvl1pPr>
              <a:defRPr sz="900">
                <a:solidFill>
                  <a:schemeClr val="tx1"/>
                </a:solidFill>
              </a:defRPr>
            </a:lvl1pPr>
          </a:lstStyle>
          <a:p>
            <a:fld id="{D67C8C50-712F-4F52-81B8-FF3B61C2BBC5}" type="slidenum">
              <a:rPr lang="en-US" smtClean="0"/>
              <a:pPr/>
              <a:t>‹#›</a:t>
            </a:fld>
            <a:endParaRPr lang="en-US" dirty="0"/>
          </a:p>
        </p:txBody>
      </p:sp>
    </p:spTree>
    <p:extLst>
      <p:ext uri="{BB962C8B-B14F-4D97-AF65-F5344CB8AC3E}">
        <p14:creationId xmlns:p14="http://schemas.microsoft.com/office/powerpoint/2010/main" val="35808512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F79486F-F924-C496-53EA-5DA1FCBE227E}"/>
              </a:ext>
            </a:extLst>
          </p:cNvPr>
          <p:cNvSpPr>
            <a:spLocks noGrp="1"/>
          </p:cNvSpPr>
          <p:nvPr>
            <p:ph type="body" idx="1" hasCustomPrompt="1"/>
          </p:nvPr>
        </p:nvSpPr>
        <p:spPr>
          <a:xfrm>
            <a:off x="839788" y="1681163"/>
            <a:ext cx="4781523" cy="823912"/>
          </a:xfrm>
        </p:spPr>
        <p:txBody>
          <a:bodyPr anchor="b">
            <a:normAutofit/>
          </a:bodyPr>
          <a:lstStyle>
            <a:lvl1pPr marL="0" indent="0">
              <a:buNone/>
              <a:defRPr sz="1400" b="1" spc="300">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1F51BECE-0EF9-FEE4-9D6C-EDBBD5E09853}"/>
              </a:ext>
            </a:extLst>
          </p:cNvPr>
          <p:cNvSpPr>
            <a:spLocks noGrp="1"/>
          </p:cNvSpPr>
          <p:nvPr>
            <p:ph sz="half" idx="2"/>
          </p:nvPr>
        </p:nvSpPr>
        <p:spPr>
          <a:xfrm>
            <a:off x="839788" y="2623279"/>
            <a:ext cx="4781523" cy="3566384"/>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a:extLst>
              <a:ext uri="{FF2B5EF4-FFF2-40B4-BE49-F238E27FC236}">
                <a16:creationId xmlns:a16="http://schemas.microsoft.com/office/drawing/2014/main" id="{CEC39211-3C61-7A8E-A7F9-39E9C6E97618}"/>
              </a:ext>
            </a:extLst>
          </p:cNvPr>
          <p:cNvSpPr>
            <a:spLocks noGrp="1"/>
          </p:cNvSpPr>
          <p:nvPr>
            <p:ph type="body" sz="quarter" idx="3" hasCustomPrompt="1"/>
          </p:nvPr>
        </p:nvSpPr>
        <p:spPr>
          <a:xfrm>
            <a:off x="6570690" y="1681163"/>
            <a:ext cx="4784697" cy="823912"/>
          </a:xfrm>
        </p:spPr>
        <p:txBody>
          <a:bodyPr anchor="b">
            <a:normAutofit/>
          </a:bodyPr>
          <a:lstStyle>
            <a:lvl1pPr marL="0" indent="0">
              <a:buNone/>
              <a:defRPr sz="1400" b="1" spc="300">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95AAD13F-7807-420A-62E5-19B78CA3CAB2}"/>
              </a:ext>
            </a:extLst>
          </p:cNvPr>
          <p:cNvSpPr>
            <a:spLocks noGrp="1"/>
          </p:cNvSpPr>
          <p:nvPr>
            <p:ph sz="quarter" idx="4"/>
          </p:nvPr>
        </p:nvSpPr>
        <p:spPr>
          <a:xfrm>
            <a:off x="6570690" y="2623279"/>
            <a:ext cx="4784697" cy="3566384"/>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itle 1">
            <a:extLst>
              <a:ext uri="{FF2B5EF4-FFF2-40B4-BE49-F238E27FC236}">
                <a16:creationId xmlns:a16="http://schemas.microsoft.com/office/drawing/2014/main" id="{417A69FC-E8EC-25E6-7761-DCCB7C8A684F}"/>
              </a:ext>
            </a:extLst>
          </p:cNvPr>
          <p:cNvSpPr>
            <a:spLocks noGrp="1"/>
          </p:cNvSpPr>
          <p:nvPr>
            <p:ph type="title"/>
          </p:nvPr>
        </p:nvSpPr>
        <p:spPr>
          <a:xfrm>
            <a:off x="838200" y="681037"/>
            <a:ext cx="10515600" cy="892930"/>
          </a:xfrm>
        </p:spPr>
        <p:txBody>
          <a:bodyPr/>
          <a:lstStyle>
            <a:lvl1pPr>
              <a:defRPr>
                <a:latin typeface="Arial" panose="020B0604020202020204" pitchFamily="34" charset="0"/>
                <a:cs typeface="Arial" panose="020B0604020202020204" pitchFamily="34" charset="0"/>
              </a:defRPr>
            </a:lvl1pPr>
          </a:lstStyle>
          <a:p>
            <a:r>
              <a:rPr lang="en-US" smtClean="0"/>
              <a:t>Click to edit Master title style</a:t>
            </a:r>
            <a:endParaRPr lang="en-US" dirty="0"/>
          </a:p>
        </p:txBody>
      </p:sp>
      <p:sp>
        <p:nvSpPr>
          <p:cNvPr id="7" name="Slide Number Placeholder 4">
            <a:extLst>
              <a:ext uri="{FF2B5EF4-FFF2-40B4-BE49-F238E27FC236}">
                <a16:creationId xmlns:a16="http://schemas.microsoft.com/office/drawing/2014/main" id="{D95B383C-C98A-8141-A361-E7EBDD74A3A2}"/>
              </a:ext>
            </a:extLst>
          </p:cNvPr>
          <p:cNvSpPr>
            <a:spLocks noGrp="1"/>
          </p:cNvSpPr>
          <p:nvPr>
            <p:ph type="sldNum" sz="quarter" idx="10"/>
          </p:nvPr>
        </p:nvSpPr>
        <p:spPr>
          <a:xfrm>
            <a:off x="306532" y="6328064"/>
            <a:ext cx="2057400" cy="214024"/>
          </a:xfrm>
          <a:prstGeom prst="rect">
            <a:avLst/>
          </a:prstGeom>
        </p:spPr>
        <p:txBody>
          <a:bodyPr/>
          <a:lstStyle>
            <a:lvl1pPr>
              <a:defRPr sz="900">
                <a:solidFill>
                  <a:schemeClr val="tx1"/>
                </a:solidFill>
              </a:defRPr>
            </a:lvl1pPr>
          </a:lstStyle>
          <a:p>
            <a:fld id="{D67C8C50-712F-4F52-81B8-FF3B61C2BBC5}" type="slidenum">
              <a:rPr lang="en-US" smtClean="0"/>
              <a:pPr/>
              <a:t>‹#›</a:t>
            </a:fld>
            <a:endParaRPr lang="en-US" dirty="0"/>
          </a:p>
        </p:txBody>
      </p:sp>
    </p:spTree>
    <p:extLst>
      <p:ext uri="{BB962C8B-B14F-4D97-AF65-F5344CB8AC3E}">
        <p14:creationId xmlns:p14="http://schemas.microsoft.com/office/powerpoint/2010/main" val="20694564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F79486F-F924-C496-53EA-5DA1FCBE227E}"/>
              </a:ext>
            </a:extLst>
          </p:cNvPr>
          <p:cNvSpPr>
            <a:spLocks noGrp="1"/>
          </p:cNvSpPr>
          <p:nvPr>
            <p:ph type="body" idx="1" hasCustomPrompt="1"/>
          </p:nvPr>
        </p:nvSpPr>
        <p:spPr>
          <a:xfrm>
            <a:off x="839789" y="1681163"/>
            <a:ext cx="3267516" cy="823912"/>
          </a:xfrm>
        </p:spPr>
        <p:txBody>
          <a:bodyPr anchor="b">
            <a:normAutofit/>
          </a:bodyPr>
          <a:lstStyle>
            <a:lvl1pPr marL="0" indent="0">
              <a:buNone/>
              <a:defRPr sz="1600" b="1" spc="0">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1F51BECE-0EF9-FEE4-9D6C-EDBBD5E09853}"/>
              </a:ext>
            </a:extLst>
          </p:cNvPr>
          <p:cNvSpPr>
            <a:spLocks noGrp="1"/>
          </p:cNvSpPr>
          <p:nvPr>
            <p:ph sz="half" idx="2"/>
          </p:nvPr>
        </p:nvSpPr>
        <p:spPr>
          <a:xfrm>
            <a:off x="839789" y="2623279"/>
            <a:ext cx="3267516" cy="3566384"/>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a:extLst>
              <a:ext uri="{FF2B5EF4-FFF2-40B4-BE49-F238E27FC236}">
                <a16:creationId xmlns:a16="http://schemas.microsoft.com/office/drawing/2014/main" id="{CEC39211-3C61-7A8E-A7F9-39E9C6E97618}"/>
              </a:ext>
            </a:extLst>
          </p:cNvPr>
          <p:cNvSpPr>
            <a:spLocks noGrp="1"/>
          </p:cNvSpPr>
          <p:nvPr>
            <p:ph type="body" sz="quarter" idx="3" hasCustomPrompt="1"/>
          </p:nvPr>
        </p:nvSpPr>
        <p:spPr>
          <a:xfrm>
            <a:off x="8087871" y="1681163"/>
            <a:ext cx="3267516" cy="823912"/>
          </a:xfrm>
        </p:spPr>
        <p:txBody>
          <a:bodyPr anchor="b">
            <a:normAutofit/>
          </a:bodyPr>
          <a:lstStyle>
            <a:lvl1pPr marL="0" indent="0">
              <a:buNone/>
              <a:defRPr sz="1600" b="1" spc="0">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95AAD13F-7807-420A-62E5-19B78CA3CAB2}"/>
              </a:ext>
            </a:extLst>
          </p:cNvPr>
          <p:cNvSpPr>
            <a:spLocks noGrp="1"/>
          </p:cNvSpPr>
          <p:nvPr>
            <p:ph sz="quarter" idx="4"/>
          </p:nvPr>
        </p:nvSpPr>
        <p:spPr>
          <a:xfrm>
            <a:off x="8087871" y="2623279"/>
            <a:ext cx="3267516" cy="3566384"/>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itle 1">
            <a:extLst>
              <a:ext uri="{FF2B5EF4-FFF2-40B4-BE49-F238E27FC236}">
                <a16:creationId xmlns:a16="http://schemas.microsoft.com/office/drawing/2014/main" id="{417A69FC-E8EC-25E6-7761-DCCB7C8A684F}"/>
              </a:ext>
            </a:extLst>
          </p:cNvPr>
          <p:cNvSpPr>
            <a:spLocks noGrp="1"/>
          </p:cNvSpPr>
          <p:nvPr>
            <p:ph type="title"/>
          </p:nvPr>
        </p:nvSpPr>
        <p:spPr>
          <a:xfrm>
            <a:off x="838200" y="681037"/>
            <a:ext cx="10515600" cy="892930"/>
          </a:xfrm>
        </p:spPr>
        <p:txBody>
          <a:bodyPr/>
          <a:lstStyle/>
          <a:p>
            <a:r>
              <a:rPr lang="en-US" smtClean="0"/>
              <a:t>Click to edit Master title style</a:t>
            </a:r>
            <a:endParaRPr lang="en-US" dirty="0"/>
          </a:p>
        </p:txBody>
      </p:sp>
      <p:sp>
        <p:nvSpPr>
          <p:cNvPr id="2" name="Text Placeholder 2">
            <a:extLst>
              <a:ext uri="{FF2B5EF4-FFF2-40B4-BE49-F238E27FC236}">
                <a16:creationId xmlns:a16="http://schemas.microsoft.com/office/drawing/2014/main" id="{F6326DCC-517D-9D30-148B-DD8A17EF72CD}"/>
              </a:ext>
            </a:extLst>
          </p:cNvPr>
          <p:cNvSpPr>
            <a:spLocks noGrp="1"/>
          </p:cNvSpPr>
          <p:nvPr>
            <p:ph type="body" idx="10" hasCustomPrompt="1"/>
          </p:nvPr>
        </p:nvSpPr>
        <p:spPr>
          <a:xfrm>
            <a:off x="4523791" y="1681163"/>
            <a:ext cx="3267516" cy="823912"/>
          </a:xfrm>
        </p:spPr>
        <p:txBody>
          <a:bodyPr anchor="b">
            <a:normAutofit/>
          </a:bodyPr>
          <a:lstStyle>
            <a:lvl1pPr marL="0" indent="0">
              <a:buNone/>
              <a:defRPr sz="1600" b="1" spc="0">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7" name="Content Placeholder 3">
            <a:extLst>
              <a:ext uri="{FF2B5EF4-FFF2-40B4-BE49-F238E27FC236}">
                <a16:creationId xmlns:a16="http://schemas.microsoft.com/office/drawing/2014/main" id="{CF3AFE89-200E-4129-03B1-00A63E285422}"/>
              </a:ext>
            </a:extLst>
          </p:cNvPr>
          <p:cNvSpPr>
            <a:spLocks noGrp="1"/>
          </p:cNvSpPr>
          <p:nvPr>
            <p:ph sz="half" idx="11"/>
          </p:nvPr>
        </p:nvSpPr>
        <p:spPr>
          <a:xfrm>
            <a:off x="4523791" y="2623279"/>
            <a:ext cx="3267516" cy="3566384"/>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4">
            <a:extLst>
              <a:ext uri="{FF2B5EF4-FFF2-40B4-BE49-F238E27FC236}">
                <a16:creationId xmlns:a16="http://schemas.microsoft.com/office/drawing/2014/main" id="{A2F91311-38B0-0445-BE79-934AFEC0EE3B}"/>
              </a:ext>
            </a:extLst>
          </p:cNvPr>
          <p:cNvSpPr>
            <a:spLocks noGrp="1"/>
          </p:cNvSpPr>
          <p:nvPr>
            <p:ph type="sldNum" sz="quarter" idx="12"/>
          </p:nvPr>
        </p:nvSpPr>
        <p:spPr>
          <a:xfrm>
            <a:off x="306532" y="6328064"/>
            <a:ext cx="2057400" cy="214024"/>
          </a:xfrm>
          <a:prstGeom prst="rect">
            <a:avLst/>
          </a:prstGeom>
        </p:spPr>
        <p:txBody>
          <a:bodyPr/>
          <a:lstStyle>
            <a:lvl1pPr>
              <a:defRPr sz="900">
                <a:solidFill>
                  <a:schemeClr val="tx1"/>
                </a:solidFill>
              </a:defRPr>
            </a:lvl1pPr>
          </a:lstStyle>
          <a:p>
            <a:fld id="{D67C8C50-712F-4F52-81B8-FF3B61C2BBC5}" type="slidenum">
              <a:rPr lang="en-US" smtClean="0"/>
              <a:pPr/>
              <a:t>‹#›</a:t>
            </a:fld>
            <a:endParaRPr lang="en-US" dirty="0"/>
          </a:p>
        </p:txBody>
      </p:sp>
    </p:spTree>
    <p:extLst>
      <p:ext uri="{BB962C8B-B14F-4D97-AF65-F5344CB8AC3E}">
        <p14:creationId xmlns:p14="http://schemas.microsoft.com/office/powerpoint/2010/main" val="38492030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F79486F-F924-C496-53EA-5DA1FCBE227E}"/>
              </a:ext>
            </a:extLst>
          </p:cNvPr>
          <p:cNvSpPr>
            <a:spLocks noGrp="1"/>
          </p:cNvSpPr>
          <p:nvPr>
            <p:ph type="body" idx="1" hasCustomPrompt="1"/>
          </p:nvPr>
        </p:nvSpPr>
        <p:spPr>
          <a:xfrm>
            <a:off x="839789" y="1753848"/>
            <a:ext cx="3267516" cy="451423"/>
          </a:xfrm>
        </p:spPr>
        <p:txBody>
          <a:bodyPr anchor="b">
            <a:normAutofit/>
          </a:bodyPr>
          <a:lstStyle>
            <a:lvl1pPr marL="0" indent="0">
              <a:buNone/>
              <a:defRPr sz="1600" b="1" spc="0">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1F51BECE-0EF9-FEE4-9D6C-EDBBD5E09853}"/>
              </a:ext>
            </a:extLst>
          </p:cNvPr>
          <p:cNvSpPr>
            <a:spLocks noGrp="1"/>
          </p:cNvSpPr>
          <p:nvPr>
            <p:ph sz="half" idx="2"/>
          </p:nvPr>
        </p:nvSpPr>
        <p:spPr>
          <a:xfrm>
            <a:off x="839789" y="2323476"/>
            <a:ext cx="3267516" cy="1275878"/>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itle 1">
            <a:extLst>
              <a:ext uri="{FF2B5EF4-FFF2-40B4-BE49-F238E27FC236}">
                <a16:creationId xmlns:a16="http://schemas.microsoft.com/office/drawing/2014/main" id="{417A69FC-E8EC-25E6-7761-DCCB7C8A684F}"/>
              </a:ext>
            </a:extLst>
          </p:cNvPr>
          <p:cNvSpPr>
            <a:spLocks noGrp="1"/>
          </p:cNvSpPr>
          <p:nvPr>
            <p:ph type="title"/>
          </p:nvPr>
        </p:nvSpPr>
        <p:spPr>
          <a:xfrm>
            <a:off x="838200" y="681037"/>
            <a:ext cx="10515600" cy="892930"/>
          </a:xfrm>
        </p:spPr>
        <p:txBody>
          <a:bodyPr/>
          <a:lstStyle>
            <a:lvl1pPr>
              <a:defRPr>
                <a:latin typeface="Arial" panose="020B0604020202020204" pitchFamily="34" charset="0"/>
                <a:cs typeface="Arial" panose="020B0604020202020204" pitchFamily="34" charset="0"/>
              </a:defRPr>
            </a:lvl1pPr>
          </a:lstStyle>
          <a:p>
            <a:r>
              <a:rPr lang="en-US" smtClean="0"/>
              <a:t>Click to edit Master title style</a:t>
            </a:r>
            <a:endParaRPr lang="en-US" dirty="0"/>
          </a:p>
        </p:txBody>
      </p:sp>
      <p:sp>
        <p:nvSpPr>
          <p:cNvPr id="2" name="Text Placeholder 2">
            <a:extLst>
              <a:ext uri="{FF2B5EF4-FFF2-40B4-BE49-F238E27FC236}">
                <a16:creationId xmlns:a16="http://schemas.microsoft.com/office/drawing/2014/main" id="{F6326DCC-517D-9D30-148B-DD8A17EF72CD}"/>
              </a:ext>
            </a:extLst>
          </p:cNvPr>
          <p:cNvSpPr>
            <a:spLocks noGrp="1"/>
          </p:cNvSpPr>
          <p:nvPr>
            <p:ph type="body" idx="10" hasCustomPrompt="1"/>
          </p:nvPr>
        </p:nvSpPr>
        <p:spPr>
          <a:xfrm>
            <a:off x="4523791" y="1753848"/>
            <a:ext cx="3267516" cy="451423"/>
          </a:xfrm>
        </p:spPr>
        <p:txBody>
          <a:bodyPr anchor="b">
            <a:normAutofit/>
          </a:bodyPr>
          <a:lstStyle>
            <a:lvl1pPr marL="0" indent="0">
              <a:buNone/>
              <a:defRPr sz="1600" b="1" spc="0">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7" name="Content Placeholder 3">
            <a:extLst>
              <a:ext uri="{FF2B5EF4-FFF2-40B4-BE49-F238E27FC236}">
                <a16:creationId xmlns:a16="http://schemas.microsoft.com/office/drawing/2014/main" id="{CF3AFE89-200E-4129-03B1-00A63E285422}"/>
              </a:ext>
            </a:extLst>
          </p:cNvPr>
          <p:cNvSpPr>
            <a:spLocks noGrp="1"/>
          </p:cNvSpPr>
          <p:nvPr>
            <p:ph sz="half" idx="11"/>
          </p:nvPr>
        </p:nvSpPr>
        <p:spPr>
          <a:xfrm>
            <a:off x="4523791" y="2323476"/>
            <a:ext cx="3267516" cy="1275878"/>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ext Placeholder 2">
            <a:extLst>
              <a:ext uri="{FF2B5EF4-FFF2-40B4-BE49-F238E27FC236}">
                <a16:creationId xmlns:a16="http://schemas.microsoft.com/office/drawing/2014/main" id="{F4F6BDA6-5CE3-AA9E-32D7-D4C6F6986A4D}"/>
              </a:ext>
            </a:extLst>
          </p:cNvPr>
          <p:cNvSpPr>
            <a:spLocks noGrp="1"/>
          </p:cNvSpPr>
          <p:nvPr>
            <p:ph type="body" idx="12" hasCustomPrompt="1"/>
          </p:nvPr>
        </p:nvSpPr>
        <p:spPr>
          <a:xfrm>
            <a:off x="839789" y="3940697"/>
            <a:ext cx="3267516" cy="451423"/>
          </a:xfrm>
        </p:spPr>
        <p:txBody>
          <a:bodyPr anchor="b">
            <a:normAutofit/>
          </a:bodyPr>
          <a:lstStyle>
            <a:lvl1pPr marL="0" indent="0">
              <a:buNone/>
              <a:defRPr sz="1600" b="1" spc="0">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9" name="Content Placeholder 3">
            <a:extLst>
              <a:ext uri="{FF2B5EF4-FFF2-40B4-BE49-F238E27FC236}">
                <a16:creationId xmlns:a16="http://schemas.microsoft.com/office/drawing/2014/main" id="{4BAAD343-429F-A0F8-C5AD-FB61075F778D}"/>
              </a:ext>
            </a:extLst>
          </p:cNvPr>
          <p:cNvSpPr>
            <a:spLocks noGrp="1"/>
          </p:cNvSpPr>
          <p:nvPr>
            <p:ph sz="half" idx="13"/>
          </p:nvPr>
        </p:nvSpPr>
        <p:spPr>
          <a:xfrm>
            <a:off x="839789" y="4510325"/>
            <a:ext cx="3267516" cy="1275878"/>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 Placeholder 2">
            <a:extLst>
              <a:ext uri="{FF2B5EF4-FFF2-40B4-BE49-F238E27FC236}">
                <a16:creationId xmlns:a16="http://schemas.microsoft.com/office/drawing/2014/main" id="{9EB4542D-F21A-1433-E8D0-DD17E05D925C}"/>
              </a:ext>
            </a:extLst>
          </p:cNvPr>
          <p:cNvSpPr>
            <a:spLocks noGrp="1"/>
          </p:cNvSpPr>
          <p:nvPr>
            <p:ph type="body" idx="16" hasCustomPrompt="1"/>
          </p:nvPr>
        </p:nvSpPr>
        <p:spPr>
          <a:xfrm>
            <a:off x="4523791" y="3940697"/>
            <a:ext cx="3267516" cy="451423"/>
          </a:xfrm>
        </p:spPr>
        <p:txBody>
          <a:bodyPr anchor="b">
            <a:normAutofit/>
          </a:bodyPr>
          <a:lstStyle>
            <a:lvl1pPr marL="0" indent="0">
              <a:buNone/>
              <a:defRPr sz="1600" b="1" spc="0">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4" name="Content Placeholder 3">
            <a:extLst>
              <a:ext uri="{FF2B5EF4-FFF2-40B4-BE49-F238E27FC236}">
                <a16:creationId xmlns:a16="http://schemas.microsoft.com/office/drawing/2014/main" id="{13026329-5D1F-261A-36B5-05807E5E2F46}"/>
              </a:ext>
            </a:extLst>
          </p:cNvPr>
          <p:cNvSpPr>
            <a:spLocks noGrp="1"/>
          </p:cNvSpPr>
          <p:nvPr>
            <p:ph sz="half" idx="17"/>
          </p:nvPr>
        </p:nvSpPr>
        <p:spPr>
          <a:xfrm>
            <a:off x="4523791" y="4510325"/>
            <a:ext cx="3267516" cy="1275878"/>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2">
            <a:extLst>
              <a:ext uri="{FF2B5EF4-FFF2-40B4-BE49-F238E27FC236}">
                <a16:creationId xmlns:a16="http://schemas.microsoft.com/office/drawing/2014/main" id="{C3A7483C-06E3-7F26-33BD-5A57FBB6235D}"/>
              </a:ext>
            </a:extLst>
          </p:cNvPr>
          <p:cNvSpPr>
            <a:spLocks noGrp="1"/>
          </p:cNvSpPr>
          <p:nvPr>
            <p:ph type="body" idx="18" hasCustomPrompt="1"/>
          </p:nvPr>
        </p:nvSpPr>
        <p:spPr>
          <a:xfrm>
            <a:off x="8121431" y="1753848"/>
            <a:ext cx="3267516" cy="451423"/>
          </a:xfrm>
        </p:spPr>
        <p:txBody>
          <a:bodyPr anchor="b">
            <a:normAutofit/>
          </a:bodyPr>
          <a:lstStyle>
            <a:lvl1pPr marL="0" indent="0">
              <a:buNone/>
              <a:defRPr sz="1600" b="1" spc="0">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1" name="Content Placeholder 3">
            <a:extLst>
              <a:ext uri="{FF2B5EF4-FFF2-40B4-BE49-F238E27FC236}">
                <a16:creationId xmlns:a16="http://schemas.microsoft.com/office/drawing/2014/main" id="{9CA394D5-9AA7-3C8B-DC7E-6EF803A15106}"/>
              </a:ext>
            </a:extLst>
          </p:cNvPr>
          <p:cNvSpPr>
            <a:spLocks noGrp="1"/>
          </p:cNvSpPr>
          <p:nvPr>
            <p:ph sz="half" idx="19"/>
          </p:nvPr>
        </p:nvSpPr>
        <p:spPr>
          <a:xfrm>
            <a:off x="8121431" y="2323476"/>
            <a:ext cx="3267516" cy="1275878"/>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Text Placeholder 2">
            <a:extLst>
              <a:ext uri="{FF2B5EF4-FFF2-40B4-BE49-F238E27FC236}">
                <a16:creationId xmlns:a16="http://schemas.microsoft.com/office/drawing/2014/main" id="{4CD5C29D-4AE4-15E6-5DAA-F2365927AEC4}"/>
              </a:ext>
            </a:extLst>
          </p:cNvPr>
          <p:cNvSpPr>
            <a:spLocks noGrp="1"/>
          </p:cNvSpPr>
          <p:nvPr>
            <p:ph type="body" idx="20" hasCustomPrompt="1"/>
          </p:nvPr>
        </p:nvSpPr>
        <p:spPr>
          <a:xfrm>
            <a:off x="8121431" y="3940697"/>
            <a:ext cx="3267516" cy="451423"/>
          </a:xfrm>
        </p:spPr>
        <p:txBody>
          <a:bodyPr anchor="b">
            <a:normAutofit/>
          </a:bodyPr>
          <a:lstStyle>
            <a:lvl1pPr marL="0" indent="0">
              <a:buNone/>
              <a:defRPr sz="1600" b="1" spc="0">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5" name="Content Placeholder 3">
            <a:extLst>
              <a:ext uri="{FF2B5EF4-FFF2-40B4-BE49-F238E27FC236}">
                <a16:creationId xmlns:a16="http://schemas.microsoft.com/office/drawing/2014/main" id="{60DF87CD-4A27-9AEA-847B-2B6537B9A825}"/>
              </a:ext>
            </a:extLst>
          </p:cNvPr>
          <p:cNvSpPr>
            <a:spLocks noGrp="1"/>
          </p:cNvSpPr>
          <p:nvPr>
            <p:ph sz="half" idx="21"/>
          </p:nvPr>
        </p:nvSpPr>
        <p:spPr>
          <a:xfrm>
            <a:off x="8121431" y="4510325"/>
            <a:ext cx="3267516" cy="1275878"/>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Slide Number Placeholder 4">
            <a:extLst>
              <a:ext uri="{FF2B5EF4-FFF2-40B4-BE49-F238E27FC236}">
                <a16:creationId xmlns:a16="http://schemas.microsoft.com/office/drawing/2014/main" id="{BED072C1-A6B8-8649-B1BF-C27726567548}"/>
              </a:ext>
            </a:extLst>
          </p:cNvPr>
          <p:cNvSpPr>
            <a:spLocks noGrp="1"/>
          </p:cNvSpPr>
          <p:nvPr>
            <p:ph type="sldNum" sz="quarter" idx="4"/>
          </p:nvPr>
        </p:nvSpPr>
        <p:spPr>
          <a:xfrm>
            <a:off x="306532" y="6328064"/>
            <a:ext cx="2057400" cy="214024"/>
          </a:xfrm>
          <a:prstGeom prst="rect">
            <a:avLst/>
          </a:prstGeom>
        </p:spPr>
        <p:txBody>
          <a:bodyPr/>
          <a:lstStyle>
            <a:lvl1pPr>
              <a:defRPr sz="900">
                <a:solidFill>
                  <a:schemeClr val="tx1"/>
                </a:solidFill>
              </a:defRPr>
            </a:lvl1pPr>
          </a:lstStyle>
          <a:p>
            <a:fld id="{D67C8C50-712F-4F52-81B8-FF3B61C2BBC5}" type="slidenum">
              <a:rPr lang="en-US" smtClean="0"/>
              <a:pPr/>
              <a:t>‹#›</a:t>
            </a:fld>
            <a:endParaRPr lang="en-US" dirty="0"/>
          </a:p>
        </p:txBody>
      </p:sp>
    </p:spTree>
    <p:extLst>
      <p:ext uri="{BB962C8B-B14F-4D97-AF65-F5344CB8AC3E}">
        <p14:creationId xmlns:p14="http://schemas.microsoft.com/office/powerpoint/2010/main" val="487945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F79486F-F924-C496-53EA-5DA1FCBE227E}"/>
              </a:ext>
            </a:extLst>
          </p:cNvPr>
          <p:cNvSpPr>
            <a:spLocks noGrp="1"/>
          </p:cNvSpPr>
          <p:nvPr>
            <p:ph type="body" idx="1" hasCustomPrompt="1"/>
          </p:nvPr>
        </p:nvSpPr>
        <p:spPr>
          <a:xfrm>
            <a:off x="839789" y="1753848"/>
            <a:ext cx="3267516" cy="451423"/>
          </a:xfrm>
        </p:spPr>
        <p:txBody>
          <a:bodyPr anchor="b">
            <a:normAutofit/>
          </a:bodyPr>
          <a:lstStyle>
            <a:lvl1pPr marL="0" indent="0">
              <a:buNone/>
              <a:defRPr sz="1600" b="1" spc="0">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1F51BECE-0EF9-FEE4-9D6C-EDBBD5E09853}"/>
              </a:ext>
            </a:extLst>
          </p:cNvPr>
          <p:cNvSpPr>
            <a:spLocks noGrp="1"/>
          </p:cNvSpPr>
          <p:nvPr>
            <p:ph sz="half" idx="2"/>
          </p:nvPr>
        </p:nvSpPr>
        <p:spPr>
          <a:xfrm>
            <a:off x="839789" y="2323476"/>
            <a:ext cx="3267516" cy="1275878"/>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a:extLst>
              <a:ext uri="{FF2B5EF4-FFF2-40B4-BE49-F238E27FC236}">
                <a16:creationId xmlns:a16="http://schemas.microsoft.com/office/drawing/2014/main" id="{95AAD13F-7807-420A-62E5-19B78CA3CAB2}"/>
              </a:ext>
            </a:extLst>
          </p:cNvPr>
          <p:cNvSpPr>
            <a:spLocks noGrp="1"/>
          </p:cNvSpPr>
          <p:nvPr>
            <p:ph sz="quarter" idx="4"/>
          </p:nvPr>
        </p:nvSpPr>
        <p:spPr>
          <a:xfrm>
            <a:off x="8087871" y="1753849"/>
            <a:ext cx="3267516" cy="4032354"/>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itle 1">
            <a:extLst>
              <a:ext uri="{FF2B5EF4-FFF2-40B4-BE49-F238E27FC236}">
                <a16:creationId xmlns:a16="http://schemas.microsoft.com/office/drawing/2014/main" id="{417A69FC-E8EC-25E6-7761-DCCB7C8A684F}"/>
              </a:ext>
            </a:extLst>
          </p:cNvPr>
          <p:cNvSpPr>
            <a:spLocks noGrp="1"/>
          </p:cNvSpPr>
          <p:nvPr>
            <p:ph type="title"/>
          </p:nvPr>
        </p:nvSpPr>
        <p:spPr>
          <a:xfrm>
            <a:off x="838200" y="681037"/>
            <a:ext cx="10515600" cy="892930"/>
          </a:xfrm>
        </p:spPr>
        <p:txBody>
          <a:bodyPr/>
          <a:lstStyle>
            <a:lvl1pPr>
              <a:defRPr>
                <a:latin typeface="Arial" panose="020B0604020202020204" pitchFamily="34" charset="0"/>
                <a:cs typeface="Arial" panose="020B0604020202020204" pitchFamily="34" charset="0"/>
              </a:defRPr>
            </a:lvl1pPr>
          </a:lstStyle>
          <a:p>
            <a:r>
              <a:rPr lang="en-US" smtClean="0"/>
              <a:t>Click to edit Master title style</a:t>
            </a:r>
            <a:endParaRPr lang="en-US" dirty="0"/>
          </a:p>
        </p:txBody>
      </p:sp>
      <p:sp>
        <p:nvSpPr>
          <p:cNvPr id="2" name="Text Placeholder 2">
            <a:extLst>
              <a:ext uri="{FF2B5EF4-FFF2-40B4-BE49-F238E27FC236}">
                <a16:creationId xmlns:a16="http://schemas.microsoft.com/office/drawing/2014/main" id="{F6326DCC-517D-9D30-148B-DD8A17EF72CD}"/>
              </a:ext>
            </a:extLst>
          </p:cNvPr>
          <p:cNvSpPr>
            <a:spLocks noGrp="1"/>
          </p:cNvSpPr>
          <p:nvPr>
            <p:ph type="body" idx="10" hasCustomPrompt="1"/>
          </p:nvPr>
        </p:nvSpPr>
        <p:spPr>
          <a:xfrm>
            <a:off x="4523791" y="1753848"/>
            <a:ext cx="3267516" cy="451423"/>
          </a:xfrm>
        </p:spPr>
        <p:txBody>
          <a:bodyPr anchor="b">
            <a:normAutofit/>
          </a:bodyPr>
          <a:lstStyle>
            <a:lvl1pPr marL="0" indent="0">
              <a:buNone/>
              <a:defRPr sz="1600" b="1" spc="0">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7" name="Content Placeholder 3">
            <a:extLst>
              <a:ext uri="{FF2B5EF4-FFF2-40B4-BE49-F238E27FC236}">
                <a16:creationId xmlns:a16="http://schemas.microsoft.com/office/drawing/2014/main" id="{CF3AFE89-200E-4129-03B1-00A63E285422}"/>
              </a:ext>
            </a:extLst>
          </p:cNvPr>
          <p:cNvSpPr>
            <a:spLocks noGrp="1"/>
          </p:cNvSpPr>
          <p:nvPr>
            <p:ph sz="half" idx="11"/>
          </p:nvPr>
        </p:nvSpPr>
        <p:spPr>
          <a:xfrm>
            <a:off x="4523791" y="2323476"/>
            <a:ext cx="3267516" cy="1275878"/>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ext Placeholder 2">
            <a:extLst>
              <a:ext uri="{FF2B5EF4-FFF2-40B4-BE49-F238E27FC236}">
                <a16:creationId xmlns:a16="http://schemas.microsoft.com/office/drawing/2014/main" id="{F4F6BDA6-5CE3-AA9E-32D7-D4C6F6986A4D}"/>
              </a:ext>
            </a:extLst>
          </p:cNvPr>
          <p:cNvSpPr>
            <a:spLocks noGrp="1"/>
          </p:cNvSpPr>
          <p:nvPr>
            <p:ph type="body" idx="12" hasCustomPrompt="1"/>
          </p:nvPr>
        </p:nvSpPr>
        <p:spPr>
          <a:xfrm>
            <a:off x="839789" y="3940697"/>
            <a:ext cx="3267516" cy="451423"/>
          </a:xfrm>
        </p:spPr>
        <p:txBody>
          <a:bodyPr anchor="b">
            <a:normAutofit/>
          </a:bodyPr>
          <a:lstStyle>
            <a:lvl1pPr marL="0" indent="0">
              <a:buNone/>
              <a:defRPr sz="1600" b="1" spc="0">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9" name="Content Placeholder 3">
            <a:extLst>
              <a:ext uri="{FF2B5EF4-FFF2-40B4-BE49-F238E27FC236}">
                <a16:creationId xmlns:a16="http://schemas.microsoft.com/office/drawing/2014/main" id="{4BAAD343-429F-A0F8-C5AD-FB61075F778D}"/>
              </a:ext>
            </a:extLst>
          </p:cNvPr>
          <p:cNvSpPr>
            <a:spLocks noGrp="1"/>
          </p:cNvSpPr>
          <p:nvPr>
            <p:ph sz="half" idx="13"/>
          </p:nvPr>
        </p:nvSpPr>
        <p:spPr>
          <a:xfrm>
            <a:off x="839789" y="4510325"/>
            <a:ext cx="3267516" cy="1275878"/>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 Placeholder 2">
            <a:extLst>
              <a:ext uri="{FF2B5EF4-FFF2-40B4-BE49-F238E27FC236}">
                <a16:creationId xmlns:a16="http://schemas.microsoft.com/office/drawing/2014/main" id="{9EB4542D-F21A-1433-E8D0-DD17E05D925C}"/>
              </a:ext>
            </a:extLst>
          </p:cNvPr>
          <p:cNvSpPr>
            <a:spLocks noGrp="1"/>
          </p:cNvSpPr>
          <p:nvPr>
            <p:ph type="body" idx="16" hasCustomPrompt="1"/>
          </p:nvPr>
        </p:nvSpPr>
        <p:spPr>
          <a:xfrm>
            <a:off x="4523791" y="3940697"/>
            <a:ext cx="3267516" cy="451423"/>
          </a:xfrm>
        </p:spPr>
        <p:txBody>
          <a:bodyPr anchor="b">
            <a:normAutofit/>
          </a:bodyPr>
          <a:lstStyle>
            <a:lvl1pPr marL="0" indent="0">
              <a:buNone/>
              <a:defRPr sz="1600" b="1" spc="0">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4" name="Content Placeholder 3">
            <a:extLst>
              <a:ext uri="{FF2B5EF4-FFF2-40B4-BE49-F238E27FC236}">
                <a16:creationId xmlns:a16="http://schemas.microsoft.com/office/drawing/2014/main" id="{13026329-5D1F-261A-36B5-05807E5E2F46}"/>
              </a:ext>
            </a:extLst>
          </p:cNvPr>
          <p:cNvSpPr>
            <a:spLocks noGrp="1"/>
          </p:cNvSpPr>
          <p:nvPr>
            <p:ph sz="half" idx="17"/>
          </p:nvPr>
        </p:nvSpPr>
        <p:spPr>
          <a:xfrm>
            <a:off x="4523791" y="4510325"/>
            <a:ext cx="3267516" cy="1275878"/>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Slide Number Placeholder 4">
            <a:extLst>
              <a:ext uri="{FF2B5EF4-FFF2-40B4-BE49-F238E27FC236}">
                <a16:creationId xmlns:a16="http://schemas.microsoft.com/office/drawing/2014/main" id="{F483FAB2-F24D-4E44-9BB1-89C06F727DC9}"/>
              </a:ext>
            </a:extLst>
          </p:cNvPr>
          <p:cNvSpPr>
            <a:spLocks noGrp="1"/>
          </p:cNvSpPr>
          <p:nvPr>
            <p:ph type="sldNum" sz="quarter" idx="18"/>
          </p:nvPr>
        </p:nvSpPr>
        <p:spPr>
          <a:xfrm>
            <a:off x="306532" y="6328064"/>
            <a:ext cx="2057400" cy="214024"/>
          </a:xfrm>
          <a:prstGeom prst="rect">
            <a:avLst/>
          </a:prstGeom>
        </p:spPr>
        <p:txBody>
          <a:bodyPr/>
          <a:lstStyle>
            <a:lvl1pPr>
              <a:defRPr sz="900">
                <a:solidFill>
                  <a:schemeClr val="tx1"/>
                </a:solidFill>
              </a:defRPr>
            </a:lvl1pPr>
          </a:lstStyle>
          <a:p>
            <a:fld id="{D67C8C50-712F-4F52-81B8-FF3B61C2BBC5}" type="slidenum">
              <a:rPr lang="en-US" smtClean="0"/>
              <a:pPr/>
              <a:t>‹#›</a:t>
            </a:fld>
            <a:endParaRPr lang="en-US" dirty="0"/>
          </a:p>
        </p:txBody>
      </p:sp>
    </p:spTree>
    <p:extLst>
      <p:ext uri="{BB962C8B-B14F-4D97-AF65-F5344CB8AC3E}">
        <p14:creationId xmlns:p14="http://schemas.microsoft.com/office/powerpoint/2010/main" val="11371763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07DBF3-F43E-3D8B-D2C1-F05527725BCA}"/>
              </a:ext>
            </a:extLst>
          </p:cNvPr>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en-US" smtClean="0"/>
              <a:t>Click to edit Master title style</a:t>
            </a:r>
            <a:endParaRPr lang="en-US" dirty="0"/>
          </a:p>
        </p:txBody>
      </p:sp>
      <p:sp>
        <p:nvSpPr>
          <p:cNvPr id="3" name="Slide Number Placeholder 4">
            <a:extLst>
              <a:ext uri="{FF2B5EF4-FFF2-40B4-BE49-F238E27FC236}">
                <a16:creationId xmlns:a16="http://schemas.microsoft.com/office/drawing/2014/main" id="{260544C4-C5D0-7743-89C4-C75680152D01}"/>
              </a:ext>
            </a:extLst>
          </p:cNvPr>
          <p:cNvSpPr>
            <a:spLocks noGrp="1"/>
          </p:cNvSpPr>
          <p:nvPr>
            <p:ph type="sldNum" sz="quarter" idx="4"/>
          </p:nvPr>
        </p:nvSpPr>
        <p:spPr>
          <a:xfrm>
            <a:off x="306532" y="6328064"/>
            <a:ext cx="2057400" cy="214024"/>
          </a:xfrm>
          <a:prstGeom prst="rect">
            <a:avLst/>
          </a:prstGeom>
        </p:spPr>
        <p:txBody>
          <a:bodyPr/>
          <a:lstStyle>
            <a:lvl1pPr>
              <a:defRPr sz="900">
                <a:solidFill>
                  <a:schemeClr val="tx1"/>
                </a:solidFill>
              </a:defRPr>
            </a:lvl1pPr>
          </a:lstStyle>
          <a:p>
            <a:fld id="{D67C8C50-712F-4F52-81B8-FF3B61C2BBC5}" type="slidenum">
              <a:rPr lang="en-US" smtClean="0"/>
              <a:pPr/>
              <a:t>‹#›</a:t>
            </a:fld>
            <a:endParaRPr lang="en-US" dirty="0"/>
          </a:p>
        </p:txBody>
      </p:sp>
    </p:spTree>
    <p:extLst>
      <p:ext uri="{BB962C8B-B14F-4D97-AF65-F5344CB8AC3E}">
        <p14:creationId xmlns:p14="http://schemas.microsoft.com/office/powerpoint/2010/main" val="9946392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1">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FD8C877-3302-056B-7B37-02594851B2DA}"/>
              </a:ext>
            </a:extLst>
          </p:cNvPr>
          <p:cNvSpPr>
            <a:spLocks noGrp="1"/>
          </p:cNvSpPr>
          <p:nvPr>
            <p:ph type="title"/>
          </p:nvPr>
        </p:nvSpPr>
        <p:spPr>
          <a:xfrm>
            <a:off x="838200" y="681037"/>
            <a:ext cx="10515600" cy="89293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a:extLst>
              <a:ext uri="{FF2B5EF4-FFF2-40B4-BE49-F238E27FC236}">
                <a16:creationId xmlns:a16="http://schemas.microsoft.com/office/drawing/2014/main" id="{96E27E1B-B5F4-4378-D4C0-8A928BA22A22}"/>
              </a:ext>
            </a:extLst>
          </p:cNvPr>
          <p:cNvSpPr>
            <a:spLocks noGrp="1"/>
          </p:cNvSpPr>
          <p:nvPr>
            <p:ph type="body" idx="1"/>
          </p:nvPr>
        </p:nvSpPr>
        <p:spPr>
          <a:xfrm>
            <a:off x="838200" y="2038662"/>
            <a:ext cx="10515600" cy="3717561"/>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4">
            <a:extLst>
              <a:ext uri="{FF2B5EF4-FFF2-40B4-BE49-F238E27FC236}">
                <a16:creationId xmlns:a16="http://schemas.microsoft.com/office/drawing/2014/main" id="{C78E04AE-84D2-A34C-8E5E-E0E3319880E6}"/>
              </a:ext>
            </a:extLst>
          </p:cNvPr>
          <p:cNvSpPr>
            <a:spLocks noGrp="1"/>
          </p:cNvSpPr>
          <p:nvPr>
            <p:ph type="sldNum" sz="quarter" idx="4"/>
          </p:nvPr>
        </p:nvSpPr>
        <p:spPr>
          <a:xfrm>
            <a:off x="306532" y="6328064"/>
            <a:ext cx="2057400" cy="214024"/>
          </a:xfrm>
          <a:prstGeom prst="rect">
            <a:avLst/>
          </a:prstGeom>
        </p:spPr>
        <p:txBody>
          <a:bodyPr/>
          <a:lstStyle>
            <a:lvl1pPr marL="0" indent="0">
              <a:buFont typeface="Arial" panose="020B0604020202020204" pitchFamily="34" charset="0"/>
              <a:buNone/>
              <a:defRPr sz="900">
                <a:solidFill>
                  <a:schemeClr val="tx1"/>
                </a:solidFill>
              </a:defRPr>
            </a:lvl1pPr>
          </a:lstStyle>
          <a:p>
            <a:fld id="{D67C8C50-712F-4F52-81B8-FF3B61C2BBC5}" type="slidenum">
              <a:rPr lang="en-US" smtClean="0"/>
              <a:pPr/>
              <a:t>‹#›</a:t>
            </a:fld>
            <a:endParaRPr lang="en-US" dirty="0"/>
          </a:p>
        </p:txBody>
      </p:sp>
    </p:spTree>
    <p:extLst>
      <p:ext uri="{BB962C8B-B14F-4D97-AF65-F5344CB8AC3E}">
        <p14:creationId xmlns:p14="http://schemas.microsoft.com/office/powerpoint/2010/main" val="39590594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0" r:id="rId6"/>
    <p:sldLayoutId id="2147483662" r:id="rId7"/>
    <p:sldLayoutId id="2147483661" r:id="rId8"/>
    <p:sldLayoutId id="2147483654" r:id="rId9"/>
    <p:sldLayoutId id="2147483655" r:id="rId10"/>
    <p:sldLayoutId id="2147483656" r:id="rId11"/>
    <p:sldLayoutId id="2147483657" r:id="rId12"/>
    <p:sldLayoutId id="2147483658" r:id="rId13"/>
    <p:sldLayoutId id="2147483659"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4" r:id="rId24"/>
    <p:sldLayoutId id="2147483675" r:id="rId25"/>
    <p:sldLayoutId id="2147483676" r:id="rId26"/>
    <p:sldLayoutId id="2147483677" r:id="rId27"/>
    <p:sldLayoutId id="2147483678" r:id="rId28"/>
    <p:sldLayoutId id="2147483679" r:id="rId29"/>
    <p:sldLayoutId id="2147483680" r:id="rId30"/>
    <p:sldLayoutId id="2147483681" r:id="rId31"/>
    <p:sldLayoutId id="2147483682" r:id="rId32"/>
    <p:sldLayoutId id="2147483683" r:id="rId33"/>
    <p:sldLayoutId id="2147483684" r:id="rId34"/>
    <p:sldLayoutId id="2147483685" r:id="rId35"/>
    <p:sldLayoutId id="2147483672" r:id="rId36"/>
    <p:sldLayoutId id="2147483673" r:id="rId37"/>
    <p:sldLayoutId id="2147483686" r:id="rId38"/>
    <p:sldLayoutId id="2147483687" r:id="rId39"/>
  </p:sldLayoutIdLst>
  <p:hf hdr="0" ftr="0" dt="0"/>
  <p:txStyles>
    <p:titleStyle>
      <a:lvl1pPr algn="l" defTabSz="914400" rtl="0" eaLnBrk="1" latinLnBrk="0" hangingPunct="1">
        <a:lnSpc>
          <a:spcPct val="90000"/>
        </a:lnSpc>
        <a:spcBef>
          <a:spcPct val="0"/>
        </a:spcBef>
        <a:buNone/>
        <a:defRPr sz="40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100000"/>
        </a:lnSpc>
        <a:spcBef>
          <a:spcPts val="600"/>
        </a:spcBef>
        <a:spcAft>
          <a:spcPts val="600"/>
        </a:spcAft>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600"/>
        </a:spcBef>
        <a:spcAft>
          <a:spcPts val="600"/>
        </a:spcAft>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600"/>
        </a:spcBef>
        <a:spcAft>
          <a:spcPts val="600"/>
        </a:spcAft>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600"/>
        </a:spcBef>
        <a:spcAft>
          <a:spcPts val="600"/>
        </a:spcAft>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600"/>
        </a:spcBef>
        <a:spcAft>
          <a:spcPts val="600"/>
        </a:spcAft>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3.sv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0.xml"/><Relationship Id="rId1" Type="http://schemas.openxmlformats.org/officeDocument/2006/relationships/slideLayout" Target="../slideLayouts/slideLayout9.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3.xml"/><Relationship Id="rId1" Type="http://schemas.openxmlformats.org/officeDocument/2006/relationships/slideLayout" Target="../slideLayouts/slideLayout9.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4.xml"/><Relationship Id="rId1" Type="http://schemas.openxmlformats.org/officeDocument/2006/relationships/slideLayout" Target="../slideLayouts/slideLayout9.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16.xml"/><Relationship Id="rId1" Type="http://schemas.openxmlformats.org/officeDocument/2006/relationships/slideLayout" Target="../slideLayouts/slideLayout9.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17.xml"/><Relationship Id="rId1" Type="http://schemas.openxmlformats.org/officeDocument/2006/relationships/slideLayout" Target="../slideLayouts/slideLayout9.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18.xml"/><Relationship Id="rId1" Type="http://schemas.openxmlformats.org/officeDocument/2006/relationships/slideLayout" Target="../slideLayouts/slideLayout9.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0.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20.xml"/><Relationship Id="rId1" Type="http://schemas.openxmlformats.org/officeDocument/2006/relationships/slideLayout" Target="../slideLayouts/slideLayout9.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21.xml"/><Relationship Id="rId1" Type="http://schemas.openxmlformats.org/officeDocument/2006/relationships/slideLayout" Target="../slideLayouts/slideLayout9.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22.xml"/><Relationship Id="rId1" Type="http://schemas.openxmlformats.org/officeDocument/2006/relationships/slideLayout" Target="../slideLayouts/slideLayout9.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notesSlide" Target="../notesSlides/notesSlide23.xml"/><Relationship Id="rId1" Type="http://schemas.openxmlformats.org/officeDocument/2006/relationships/slideLayout" Target="../slideLayouts/slideLayout9.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notesSlide" Target="../notesSlides/notesSlide24.xml"/><Relationship Id="rId1" Type="http://schemas.openxmlformats.org/officeDocument/2006/relationships/slideLayout" Target="../slideLayouts/slideLayout9.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notesSlide" Target="../notesSlides/notesSlide25.xml"/><Relationship Id="rId1" Type="http://schemas.openxmlformats.org/officeDocument/2006/relationships/slideLayout" Target="../slideLayouts/slideLayout9.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notesSlide" Target="../notesSlides/notesSlide26.xml"/><Relationship Id="rId1" Type="http://schemas.openxmlformats.org/officeDocument/2006/relationships/slideLayout" Target="../slideLayouts/slideLayout9.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21.xml"/><Relationship Id="rId7" Type="http://schemas.microsoft.com/office/2007/relationships/diagramDrawing" Target="../diagrams/drawing21.xml"/><Relationship Id="rId2" Type="http://schemas.openxmlformats.org/officeDocument/2006/relationships/notesSlide" Target="../notesSlides/notesSlide27.xml"/><Relationship Id="rId1" Type="http://schemas.openxmlformats.org/officeDocument/2006/relationships/slideLayout" Target="../slideLayouts/slideLayout9.xml"/><Relationship Id="rId6" Type="http://schemas.openxmlformats.org/officeDocument/2006/relationships/diagramColors" Target="../diagrams/colors21.xml"/><Relationship Id="rId5" Type="http://schemas.openxmlformats.org/officeDocument/2006/relationships/diagramQuickStyle" Target="../diagrams/quickStyle21.xml"/><Relationship Id="rId4" Type="http://schemas.openxmlformats.org/officeDocument/2006/relationships/diagramLayout" Target="../diagrams/layout21.xml"/></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8.xml"/><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22.xml"/><Relationship Id="rId7" Type="http://schemas.microsoft.com/office/2007/relationships/diagramDrawing" Target="../diagrams/drawing22.xml"/><Relationship Id="rId2" Type="http://schemas.openxmlformats.org/officeDocument/2006/relationships/notesSlide" Target="../notesSlides/notesSlide29.xml"/><Relationship Id="rId1" Type="http://schemas.openxmlformats.org/officeDocument/2006/relationships/slideLayout" Target="../slideLayouts/slideLayout9.xml"/><Relationship Id="rId6" Type="http://schemas.openxmlformats.org/officeDocument/2006/relationships/diagramColors" Target="../diagrams/colors22.xml"/><Relationship Id="rId5" Type="http://schemas.openxmlformats.org/officeDocument/2006/relationships/diagramQuickStyle" Target="../diagrams/quickStyle22.xml"/><Relationship Id="rId4" Type="http://schemas.openxmlformats.org/officeDocument/2006/relationships/diagramLayout" Target="../diagrams/layout2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23.xml"/><Relationship Id="rId7" Type="http://schemas.microsoft.com/office/2007/relationships/diagramDrawing" Target="../diagrams/drawing23.xml"/><Relationship Id="rId2" Type="http://schemas.openxmlformats.org/officeDocument/2006/relationships/notesSlide" Target="../notesSlides/notesSlide30.xml"/><Relationship Id="rId1" Type="http://schemas.openxmlformats.org/officeDocument/2006/relationships/slideLayout" Target="../slideLayouts/slideLayout9.xml"/><Relationship Id="rId6" Type="http://schemas.openxmlformats.org/officeDocument/2006/relationships/diagramColors" Target="../diagrams/colors23.xml"/><Relationship Id="rId5" Type="http://schemas.openxmlformats.org/officeDocument/2006/relationships/diagramQuickStyle" Target="../diagrams/quickStyle23.xml"/><Relationship Id="rId4" Type="http://schemas.openxmlformats.org/officeDocument/2006/relationships/diagramLayout" Target="../diagrams/layout23.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24.xml"/><Relationship Id="rId7" Type="http://schemas.microsoft.com/office/2007/relationships/diagramDrawing" Target="../diagrams/drawing24.xml"/><Relationship Id="rId2" Type="http://schemas.openxmlformats.org/officeDocument/2006/relationships/notesSlide" Target="../notesSlides/notesSlide31.xml"/><Relationship Id="rId1" Type="http://schemas.openxmlformats.org/officeDocument/2006/relationships/slideLayout" Target="../slideLayouts/slideLayout9.xml"/><Relationship Id="rId6" Type="http://schemas.openxmlformats.org/officeDocument/2006/relationships/diagramColors" Target="../diagrams/colors24.xml"/><Relationship Id="rId5" Type="http://schemas.openxmlformats.org/officeDocument/2006/relationships/diagramQuickStyle" Target="../diagrams/quickStyle24.xml"/><Relationship Id="rId4" Type="http://schemas.openxmlformats.org/officeDocument/2006/relationships/diagramLayout" Target="../diagrams/layout24.xml"/></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2.xml"/><Relationship Id="rId1" Type="http://schemas.openxmlformats.org/officeDocument/2006/relationships/slideLayout" Target="../slideLayouts/slideLayout21.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25.xml"/><Relationship Id="rId7" Type="http://schemas.microsoft.com/office/2007/relationships/diagramDrawing" Target="../diagrams/drawing25.xml"/><Relationship Id="rId2" Type="http://schemas.openxmlformats.org/officeDocument/2006/relationships/notesSlide" Target="../notesSlides/notesSlide33.xml"/><Relationship Id="rId1" Type="http://schemas.openxmlformats.org/officeDocument/2006/relationships/slideLayout" Target="../slideLayouts/slideLayout9.xml"/><Relationship Id="rId6" Type="http://schemas.openxmlformats.org/officeDocument/2006/relationships/diagramColors" Target="../diagrams/colors25.xml"/><Relationship Id="rId5" Type="http://schemas.openxmlformats.org/officeDocument/2006/relationships/diagramQuickStyle" Target="../diagrams/quickStyle25.xml"/><Relationship Id="rId4" Type="http://schemas.openxmlformats.org/officeDocument/2006/relationships/diagramLayout" Target="../diagrams/layout25.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26.xml"/><Relationship Id="rId7" Type="http://schemas.microsoft.com/office/2007/relationships/diagramDrawing" Target="../diagrams/drawing26.xml"/><Relationship Id="rId2" Type="http://schemas.openxmlformats.org/officeDocument/2006/relationships/notesSlide" Target="../notesSlides/notesSlide34.xml"/><Relationship Id="rId1" Type="http://schemas.openxmlformats.org/officeDocument/2006/relationships/slideLayout" Target="../slideLayouts/slideLayout9.xml"/><Relationship Id="rId6" Type="http://schemas.openxmlformats.org/officeDocument/2006/relationships/diagramColors" Target="../diagrams/colors26.xml"/><Relationship Id="rId5" Type="http://schemas.openxmlformats.org/officeDocument/2006/relationships/diagramQuickStyle" Target="../diagrams/quickStyle26.xml"/><Relationship Id="rId4" Type="http://schemas.openxmlformats.org/officeDocument/2006/relationships/diagramLayout" Target="../diagrams/layout26.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38.xml"/><Relationship Id="rId1" Type="http://schemas.openxmlformats.org/officeDocument/2006/relationships/tags" Target="../tags/tag3.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39.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9.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9.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7.xml"/><Relationship Id="rId1" Type="http://schemas.openxmlformats.org/officeDocument/2006/relationships/slideLayout" Target="../slideLayouts/slideLayout9.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8.xml"/><Relationship Id="rId1" Type="http://schemas.openxmlformats.org/officeDocument/2006/relationships/slideLayout" Target="../slideLayouts/slideLayout9.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9.xml"/><Relationship Id="rId1" Type="http://schemas.openxmlformats.org/officeDocument/2006/relationships/slideLayout" Target="../slideLayouts/slideLayout9.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2859548F-7871-2728-923B-3511FDCF359A}"/>
              </a:ext>
            </a:extLst>
          </p:cNvPr>
          <p:cNvSpPr>
            <a:spLocks noGrp="1"/>
          </p:cNvSpPr>
          <p:nvPr>
            <p:ph type="subTitle" idx="1"/>
          </p:nvPr>
        </p:nvSpPr>
        <p:spPr>
          <a:xfrm>
            <a:off x="7094624" y="4781961"/>
            <a:ext cx="4443255" cy="1300340"/>
          </a:xfrm>
        </p:spPr>
        <p:txBody>
          <a:bodyPr>
            <a:normAutofit/>
          </a:bodyPr>
          <a:lstStyle/>
          <a:p>
            <a:r>
              <a:rPr lang="en-US" spc="0" dirty="0" smtClean="0"/>
              <a:t>HOW TO START STRONG AND STAY AHEAD</a:t>
            </a:r>
            <a:endParaRPr lang="en-US" spc="0" dirty="0"/>
          </a:p>
        </p:txBody>
      </p:sp>
      <p:sp>
        <p:nvSpPr>
          <p:cNvPr id="12" name="Title 1">
            <a:extLst>
              <a:ext uri="{FF2B5EF4-FFF2-40B4-BE49-F238E27FC236}">
                <a16:creationId xmlns:a16="http://schemas.microsoft.com/office/drawing/2014/main" id="{66CC8866-500D-3C44-BC33-9AD5413CA3EE}"/>
              </a:ext>
            </a:extLst>
          </p:cNvPr>
          <p:cNvSpPr txBox="1">
            <a:spLocks/>
          </p:cNvSpPr>
          <p:nvPr/>
        </p:nvSpPr>
        <p:spPr>
          <a:xfrm>
            <a:off x="6979680" y="2667971"/>
            <a:ext cx="4558199" cy="1934852"/>
          </a:xfrm>
          <a:prstGeom prst="rect">
            <a:avLst/>
          </a:prstGeom>
        </p:spPr>
        <p:txBody>
          <a:bodyPr vert="horz" lIns="91440" tIns="45720" rIns="91440" bIns="45720" rtlCol="0" anchor="b">
            <a:normAutofit fontScale="77500" lnSpcReduction="20000"/>
          </a:bodyPr>
          <a:lstStyle>
            <a:lvl1pPr algn="l" defTabSz="914400" rtl="0" eaLnBrk="1" latinLnBrk="0" hangingPunct="1">
              <a:lnSpc>
                <a:spcPct val="90000"/>
              </a:lnSpc>
              <a:spcBef>
                <a:spcPct val="0"/>
              </a:spcBef>
              <a:buNone/>
              <a:defRPr sz="7200" b="1" kern="1200">
                <a:solidFill>
                  <a:srgbClr val="76242F"/>
                </a:solidFill>
                <a:latin typeface="Arial" panose="020B0604020202020204" pitchFamily="34" charset="0"/>
                <a:ea typeface="+mj-ea"/>
                <a:cs typeface="Arial" panose="020B0604020202020204" pitchFamily="34" charset="0"/>
              </a:defRPr>
            </a:lvl1pPr>
          </a:lstStyle>
          <a:p>
            <a:r>
              <a:rPr lang="en-US" dirty="0" smtClean="0">
                <a:solidFill>
                  <a:schemeClr val="accent1"/>
                </a:solidFill>
              </a:rPr>
              <a:t>YOUR AP GAME PLAN FOR 2025</a:t>
            </a:r>
            <a:endParaRPr lang="en-US" dirty="0">
              <a:solidFill>
                <a:schemeClr val="accent1"/>
              </a:solidFill>
            </a:endParaRPr>
          </a:p>
        </p:txBody>
      </p:sp>
      <p:pic>
        <p:nvPicPr>
          <p:cNvPr id="17" name="Graphic 16">
            <a:extLst>
              <a:ext uri="{FF2B5EF4-FFF2-40B4-BE49-F238E27FC236}">
                <a16:creationId xmlns:a16="http://schemas.microsoft.com/office/drawing/2014/main" id="{46F42594-CE25-E24A-9D3B-F40FBD0B8BBF}"/>
              </a:ext>
            </a:extLst>
          </p:cNvPr>
          <p:cNvPicPr>
            <a:picLocks noChangeAspect="1"/>
          </p:cNvPicPr>
          <p:nvPr/>
        </p:nvPicPr>
        <p:blipFill>
          <a:blip r:embed="rId4">
            <a:extLst>
              <a:ext uri="{96DAC541-7B7A-43D3-8B79-37D633B846F1}">
                <asvg:svgBlip xmlns:asvg="http://schemas.microsoft.com/office/drawing/2016/SVG/main" xmlns="" r:embed="rId5"/>
              </a:ext>
            </a:extLst>
          </a:blip>
          <a:stretch>
            <a:fillRect/>
          </a:stretch>
        </p:blipFill>
        <p:spPr>
          <a:xfrm>
            <a:off x="7105012" y="1775638"/>
            <a:ext cx="2648198" cy="464596"/>
          </a:xfrm>
          <a:prstGeom prst="rect">
            <a:avLst/>
          </a:prstGeom>
        </p:spPr>
      </p:pic>
      <p:pic>
        <p:nvPicPr>
          <p:cNvPr id="9" name="Picture 8" descr="A person using a computer&#10;&#10;Description automatically generated with medium confidence">
            <a:extLst>
              <a:ext uri="{FF2B5EF4-FFF2-40B4-BE49-F238E27FC236}">
                <a16:creationId xmlns:a16="http://schemas.microsoft.com/office/drawing/2014/main" id="{BAD4672A-EE79-5F41-9C38-6EA7C152A954}"/>
              </a:ext>
            </a:extLst>
          </p:cNvPr>
          <p:cNvPicPr>
            <a:picLocks noChangeAspect="1"/>
          </p:cNvPicPr>
          <p:nvPr/>
        </p:nvPicPr>
        <p:blipFill>
          <a:blip r:embed="rId6"/>
          <a:stretch>
            <a:fillRect/>
          </a:stretch>
        </p:blipFill>
        <p:spPr>
          <a:xfrm>
            <a:off x="676526" y="993321"/>
            <a:ext cx="5713999" cy="4541126"/>
          </a:xfrm>
          <a:prstGeom prst="rect">
            <a:avLst/>
          </a:prstGeom>
        </p:spPr>
      </p:pic>
    </p:spTree>
    <p:extLst>
      <p:ext uri="{BB962C8B-B14F-4D97-AF65-F5344CB8AC3E}">
        <p14:creationId xmlns:p14="http://schemas.microsoft.com/office/powerpoint/2010/main" val="425968065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This Means</a:t>
            </a:r>
            <a:endParaRPr lang="en-US" dirty="0"/>
          </a:p>
        </p:txBody>
      </p:sp>
      <p:sp>
        <p:nvSpPr>
          <p:cNvPr id="3" name="Slide Number Placeholder 2"/>
          <p:cNvSpPr>
            <a:spLocks noGrp="1"/>
          </p:cNvSpPr>
          <p:nvPr>
            <p:ph type="sldNum" sz="quarter" idx="4"/>
          </p:nvPr>
        </p:nvSpPr>
        <p:spPr/>
        <p:txBody>
          <a:bodyPr/>
          <a:lstStyle/>
          <a:p>
            <a:fld id="{D67C8C50-712F-4F52-81B8-FF3B61C2BBC5}" type="slidenum">
              <a:rPr lang="en-US" smtClean="0"/>
              <a:pPr/>
              <a:t>10</a:t>
            </a:fld>
            <a:endParaRPr lang="en-US" dirty="0"/>
          </a:p>
        </p:txBody>
      </p:sp>
      <p:graphicFrame>
        <p:nvGraphicFramePr>
          <p:cNvPr id="4" name="Diagram 3"/>
          <p:cNvGraphicFramePr/>
          <p:nvPr>
            <p:extLst>
              <p:ext uri="{D42A27DB-BD31-4B8C-83A1-F6EECF244321}">
                <p14:modId xmlns:p14="http://schemas.microsoft.com/office/powerpoint/2010/main" val="1627945511"/>
              </p:ext>
            </p:extLst>
          </p:nvPr>
        </p:nvGraphicFramePr>
        <p:xfrm>
          <a:off x="2021725" y="2003461"/>
          <a:ext cx="8128000" cy="33437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081258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DE949EA-256D-CA43-97A6-2D0CE06C70CD}"/>
              </a:ext>
            </a:extLst>
          </p:cNvPr>
          <p:cNvSpPr>
            <a:spLocks noGrp="1"/>
          </p:cNvSpPr>
          <p:nvPr>
            <p:ph type="sldNum" sz="quarter" idx="4"/>
          </p:nvPr>
        </p:nvSpPr>
        <p:spPr/>
        <p:txBody>
          <a:bodyPr/>
          <a:lstStyle/>
          <a:p>
            <a:fld id="{D67C8C50-712F-4F52-81B8-FF3B61C2BBC5}" type="slidenum">
              <a:rPr lang="en-US" smtClean="0"/>
              <a:pPr/>
              <a:t>11</a:t>
            </a:fld>
            <a:endParaRPr lang="en-US" dirty="0"/>
          </a:p>
        </p:txBody>
      </p:sp>
      <p:cxnSp>
        <p:nvCxnSpPr>
          <p:cNvPr id="5" name="Straight Connector 4">
            <a:extLst>
              <a:ext uri="{FF2B5EF4-FFF2-40B4-BE49-F238E27FC236}">
                <a16:creationId xmlns:a16="http://schemas.microsoft.com/office/drawing/2014/main" id="{AA0F45F8-47FA-E04F-89F7-009AA2A09CEC}"/>
              </a:ext>
            </a:extLst>
          </p:cNvPr>
          <p:cNvCxnSpPr>
            <a:cxnSpLocks/>
          </p:cNvCxnSpPr>
          <p:nvPr/>
        </p:nvCxnSpPr>
        <p:spPr>
          <a:xfrm>
            <a:off x="-366519" y="3119550"/>
            <a:ext cx="8933003" cy="5617"/>
          </a:xfrm>
          <a:prstGeom prst="line">
            <a:avLst/>
          </a:prstGeom>
          <a:ln w="1016000" cap="rnd">
            <a:solidFill>
              <a:srgbClr val="003A5D"/>
            </a:solidFill>
          </a:ln>
        </p:spPr>
        <p:style>
          <a:lnRef idx="1">
            <a:schemeClr val="accent1"/>
          </a:lnRef>
          <a:fillRef idx="0">
            <a:schemeClr val="accent1"/>
          </a:fillRef>
          <a:effectRef idx="0">
            <a:schemeClr val="accent1"/>
          </a:effectRef>
          <a:fontRef idx="minor">
            <a:schemeClr val="tx1"/>
          </a:fontRef>
        </p:style>
      </p:cxnSp>
      <p:sp>
        <p:nvSpPr>
          <p:cNvPr id="6" name="Title 1">
            <a:extLst>
              <a:ext uri="{FF2B5EF4-FFF2-40B4-BE49-F238E27FC236}">
                <a16:creationId xmlns:a16="http://schemas.microsoft.com/office/drawing/2014/main" id="{9DDCC5DE-6C54-CB47-BE2E-3FDA9DB69AB2}"/>
              </a:ext>
            </a:extLst>
          </p:cNvPr>
          <p:cNvSpPr txBox="1">
            <a:spLocks/>
          </p:cNvSpPr>
          <p:nvPr/>
        </p:nvSpPr>
        <p:spPr>
          <a:xfrm>
            <a:off x="2040721" y="2554014"/>
            <a:ext cx="6737519" cy="1146181"/>
          </a:xfrm>
          <a:prstGeom prst="rect">
            <a:avLst/>
          </a:prstGeom>
        </p:spPr>
        <p:txBody>
          <a:bodyPr vert="horz" lIns="91440" tIns="45720" rIns="91440" bIns="45720" rtlCol="0" anchor="b">
            <a:normAutofit fontScale="62500" lnSpcReduction="20000"/>
          </a:bodyPr>
          <a:lstStyle>
            <a:lvl1pPr algn="l" defTabSz="914400" rtl="0" eaLnBrk="1" latinLnBrk="0" hangingPunct="1">
              <a:lnSpc>
                <a:spcPct val="90000"/>
              </a:lnSpc>
              <a:spcBef>
                <a:spcPct val="0"/>
              </a:spcBef>
              <a:buNone/>
              <a:defRPr sz="7200" b="1" kern="1200">
                <a:solidFill>
                  <a:srgbClr val="76242F"/>
                </a:solidFill>
                <a:latin typeface="Arial" panose="020B0604020202020204" pitchFamily="34" charset="0"/>
                <a:ea typeface="+mj-ea"/>
                <a:cs typeface="Arial" panose="020B0604020202020204" pitchFamily="34" charset="0"/>
              </a:defRPr>
            </a:lvl1pPr>
          </a:lstStyle>
          <a:p>
            <a:pPr algn="r"/>
            <a:r>
              <a:rPr lang="en-US" dirty="0" smtClean="0">
                <a:solidFill>
                  <a:schemeClr val="bg1"/>
                </a:solidFill>
              </a:rPr>
              <a:t>Month-by-Month Game Plan</a:t>
            </a:r>
            <a:endParaRPr lang="en-US" dirty="0">
              <a:solidFill>
                <a:schemeClr val="bg1"/>
              </a:solidFill>
            </a:endParaRPr>
          </a:p>
        </p:txBody>
      </p:sp>
      <p:sp>
        <p:nvSpPr>
          <p:cNvPr id="14" name="Oval 13">
            <a:extLst>
              <a:ext uri="{FF2B5EF4-FFF2-40B4-BE49-F238E27FC236}">
                <a16:creationId xmlns:a16="http://schemas.microsoft.com/office/drawing/2014/main" id="{E4B89556-AC99-B44F-A001-54A1402B6126}"/>
              </a:ext>
            </a:extLst>
          </p:cNvPr>
          <p:cNvSpPr/>
          <p:nvPr/>
        </p:nvSpPr>
        <p:spPr>
          <a:xfrm>
            <a:off x="1250063" y="2442650"/>
            <a:ext cx="790659" cy="790659"/>
          </a:xfrm>
          <a:prstGeom prst="ellipse">
            <a:avLst/>
          </a:prstGeom>
          <a:gradFill>
            <a:gsLst>
              <a:gs pos="0">
                <a:schemeClr val="accent1"/>
              </a:gs>
              <a:gs pos="36000">
                <a:schemeClr val="accent1"/>
              </a:gs>
              <a:gs pos="83000">
                <a:srgbClr val="E1736A"/>
              </a:gs>
              <a:gs pos="100000">
                <a:schemeClr val="accent1"/>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Oval 15">
            <a:extLst>
              <a:ext uri="{FF2B5EF4-FFF2-40B4-BE49-F238E27FC236}">
                <a16:creationId xmlns:a16="http://schemas.microsoft.com/office/drawing/2014/main" id="{BEF7AFAC-A1E1-7644-9C08-1F0250C76610}"/>
              </a:ext>
            </a:extLst>
          </p:cNvPr>
          <p:cNvSpPr/>
          <p:nvPr/>
        </p:nvSpPr>
        <p:spPr>
          <a:xfrm>
            <a:off x="391811" y="1726678"/>
            <a:ext cx="1398489" cy="1398489"/>
          </a:xfrm>
          <a:prstGeom prst="ellipse">
            <a:avLst/>
          </a:prstGeom>
          <a:noFill/>
          <a:ln>
            <a:solidFill>
              <a:srgbClr val="00707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1385074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clothing, human face, person, t-shirt&#10;&#10;Description automatically generated">
            <a:extLst>
              <a:ext uri="{FF2B5EF4-FFF2-40B4-BE49-F238E27FC236}">
                <a16:creationId xmlns:a16="http://schemas.microsoft.com/office/drawing/2014/main" id="{89F884C1-6B3C-794D-AF70-06FFC28188B1}"/>
              </a:ext>
            </a:extLst>
          </p:cNvPr>
          <p:cNvPicPr>
            <a:picLocks noChangeAspect="1"/>
          </p:cNvPicPr>
          <p:nvPr/>
        </p:nvPicPr>
        <p:blipFill>
          <a:blip r:embed="rId3"/>
          <a:stretch>
            <a:fillRect/>
          </a:stretch>
        </p:blipFill>
        <p:spPr>
          <a:xfrm>
            <a:off x="1407433" y="268254"/>
            <a:ext cx="3971089" cy="3665621"/>
          </a:xfrm>
          <a:prstGeom prst="rect">
            <a:avLst/>
          </a:prstGeom>
        </p:spPr>
      </p:pic>
      <p:sp>
        <p:nvSpPr>
          <p:cNvPr id="3" name="Rounded Rectangle 2"/>
          <p:cNvSpPr/>
          <p:nvPr/>
        </p:nvSpPr>
        <p:spPr>
          <a:xfrm>
            <a:off x="5378522" y="2960399"/>
            <a:ext cx="4741523" cy="216271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7200" b="1" dirty="0" smtClean="0"/>
              <a:t>January</a:t>
            </a:r>
            <a:endParaRPr lang="en-US" sz="7200" b="1" dirty="0"/>
          </a:p>
        </p:txBody>
      </p:sp>
    </p:spTree>
    <p:extLst>
      <p:ext uri="{BB962C8B-B14F-4D97-AF65-F5344CB8AC3E}">
        <p14:creationId xmlns:p14="http://schemas.microsoft.com/office/powerpoint/2010/main" val="29623820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Look Back at Last Semester</a:t>
            </a:r>
            <a:endParaRPr lang="en-US" dirty="0"/>
          </a:p>
        </p:txBody>
      </p:sp>
      <p:sp>
        <p:nvSpPr>
          <p:cNvPr id="3" name="Slide Number Placeholder 2"/>
          <p:cNvSpPr>
            <a:spLocks noGrp="1"/>
          </p:cNvSpPr>
          <p:nvPr>
            <p:ph type="sldNum" sz="quarter" idx="4"/>
          </p:nvPr>
        </p:nvSpPr>
        <p:spPr/>
        <p:txBody>
          <a:bodyPr/>
          <a:lstStyle/>
          <a:p>
            <a:fld id="{D67C8C50-712F-4F52-81B8-FF3B61C2BBC5}" type="slidenum">
              <a:rPr lang="en-US" smtClean="0"/>
              <a:pPr/>
              <a:t>13</a:t>
            </a:fld>
            <a:endParaRPr lang="en-US" dirty="0"/>
          </a:p>
        </p:txBody>
      </p:sp>
      <p:graphicFrame>
        <p:nvGraphicFramePr>
          <p:cNvPr id="4" name="Diagram 3"/>
          <p:cNvGraphicFramePr/>
          <p:nvPr>
            <p:extLst>
              <p:ext uri="{D42A27DB-BD31-4B8C-83A1-F6EECF244321}">
                <p14:modId xmlns:p14="http://schemas.microsoft.com/office/powerpoint/2010/main" val="1667230412"/>
              </p:ext>
            </p:extLst>
          </p:nvPr>
        </p:nvGraphicFramePr>
        <p:xfrm>
          <a:off x="2032000" y="1844211"/>
          <a:ext cx="8128000" cy="42941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208797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Focus on Getting a Great Grade</a:t>
            </a:r>
            <a:endParaRPr lang="en-US" dirty="0"/>
          </a:p>
        </p:txBody>
      </p:sp>
      <p:sp>
        <p:nvSpPr>
          <p:cNvPr id="3" name="Slide Number Placeholder 2"/>
          <p:cNvSpPr>
            <a:spLocks noGrp="1"/>
          </p:cNvSpPr>
          <p:nvPr>
            <p:ph type="sldNum" sz="quarter" idx="4"/>
          </p:nvPr>
        </p:nvSpPr>
        <p:spPr/>
        <p:txBody>
          <a:bodyPr/>
          <a:lstStyle/>
          <a:p>
            <a:fld id="{D67C8C50-712F-4F52-81B8-FF3B61C2BBC5}" type="slidenum">
              <a:rPr lang="en-US" smtClean="0"/>
              <a:pPr/>
              <a:t>14</a:t>
            </a:fld>
            <a:endParaRPr lang="en-US" dirty="0"/>
          </a:p>
        </p:txBody>
      </p:sp>
      <p:graphicFrame>
        <p:nvGraphicFramePr>
          <p:cNvPr id="4" name="Diagram 3"/>
          <p:cNvGraphicFramePr/>
          <p:nvPr>
            <p:extLst>
              <p:ext uri="{D42A27DB-BD31-4B8C-83A1-F6EECF244321}">
                <p14:modId xmlns:p14="http://schemas.microsoft.com/office/powerpoint/2010/main" val="2764634070"/>
              </p:ext>
            </p:extLst>
          </p:nvPr>
        </p:nvGraphicFramePr>
        <p:xfrm>
          <a:off x="2032000" y="1715784"/>
          <a:ext cx="8128000" cy="44225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286703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Start Planning for Exam Prep</a:t>
            </a:r>
            <a:endParaRPr lang="en-US" dirty="0"/>
          </a:p>
        </p:txBody>
      </p:sp>
      <p:sp>
        <p:nvSpPr>
          <p:cNvPr id="3" name="Slide Number Placeholder 2"/>
          <p:cNvSpPr>
            <a:spLocks noGrp="1"/>
          </p:cNvSpPr>
          <p:nvPr>
            <p:ph type="sldNum" sz="quarter" idx="4"/>
          </p:nvPr>
        </p:nvSpPr>
        <p:spPr/>
        <p:txBody>
          <a:bodyPr/>
          <a:lstStyle/>
          <a:p>
            <a:fld id="{D67C8C50-712F-4F52-81B8-FF3B61C2BBC5}" type="slidenum">
              <a:rPr lang="en-US" smtClean="0"/>
              <a:pPr/>
              <a:t>15</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858521835"/>
              </p:ext>
            </p:extLst>
          </p:nvPr>
        </p:nvGraphicFramePr>
        <p:xfrm>
          <a:off x="1936684" y="2792609"/>
          <a:ext cx="7834039" cy="2316813"/>
        </p:xfrm>
        <a:graphic>
          <a:graphicData uri="http://schemas.openxmlformats.org/drawingml/2006/table">
            <a:tbl>
              <a:tblPr firstRow="1" firstCol="1" bandRow="1">
                <a:tableStyleId>{5C22544A-7EE6-4342-B048-85BDC9FD1C3A}</a:tableStyleId>
              </a:tblPr>
              <a:tblGrid>
                <a:gridCol w="697939">
                  <a:extLst>
                    <a:ext uri="{9D8B030D-6E8A-4147-A177-3AD203B41FA5}">
                      <a16:colId xmlns:a16="http://schemas.microsoft.com/office/drawing/2014/main" val="523141823"/>
                    </a:ext>
                  </a:extLst>
                </a:gridCol>
                <a:gridCol w="594675">
                  <a:extLst>
                    <a:ext uri="{9D8B030D-6E8A-4147-A177-3AD203B41FA5}">
                      <a16:colId xmlns:a16="http://schemas.microsoft.com/office/drawing/2014/main" val="2537659023"/>
                    </a:ext>
                  </a:extLst>
                </a:gridCol>
                <a:gridCol w="594675">
                  <a:extLst>
                    <a:ext uri="{9D8B030D-6E8A-4147-A177-3AD203B41FA5}">
                      <a16:colId xmlns:a16="http://schemas.microsoft.com/office/drawing/2014/main" val="3500934620"/>
                    </a:ext>
                  </a:extLst>
                </a:gridCol>
                <a:gridCol w="594675">
                  <a:extLst>
                    <a:ext uri="{9D8B030D-6E8A-4147-A177-3AD203B41FA5}">
                      <a16:colId xmlns:a16="http://schemas.microsoft.com/office/drawing/2014/main" val="2417260622"/>
                    </a:ext>
                  </a:extLst>
                </a:gridCol>
                <a:gridCol w="594675">
                  <a:extLst>
                    <a:ext uri="{9D8B030D-6E8A-4147-A177-3AD203B41FA5}">
                      <a16:colId xmlns:a16="http://schemas.microsoft.com/office/drawing/2014/main" val="2429972970"/>
                    </a:ext>
                  </a:extLst>
                </a:gridCol>
                <a:gridCol w="594675">
                  <a:extLst>
                    <a:ext uri="{9D8B030D-6E8A-4147-A177-3AD203B41FA5}">
                      <a16:colId xmlns:a16="http://schemas.microsoft.com/office/drawing/2014/main" val="3309630793"/>
                    </a:ext>
                  </a:extLst>
                </a:gridCol>
                <a:gridCol w="594675">
                  <a:extLst>
                    <a:ext uri="{9D8B030D-6E8A-4147-A177-3AD203B41FA5}">
                      <a16:colId xmlns:a16="http://schemas.microsoft.com/office/drawing/2014/main" val="228919493"/>
                    </a:ext>
                  </a:extLst>
                </a:gridCol>
                <a:gridCol w="594675">
                  <a:extLst>
                    <a:ext uri="{9D8B030D-6E8A-4147-A177-3AD203B41FA5}">
                      <a16:colId xmlns:a16="http://schemas.microsoft.com/office/drawing/2014/main" val="2904462192"/>
                    </a:ext>
                  </a:extLst>
                </a:gridCol>
                <a:gridCol w="594675">
                  <a:extLst>
                    <a:ext uri="{9D8B030D-6E8A-4147-A177-3AD203B41FA5}">
                      <a16:colId xmlns:a16="http://schemas.microsoft.com/office/drawing/2014/main" val="849803200"/>
                    </a:ext>
                  </a:extLst>
                </a:gridCol>
                <a:gridCol w="594675">
                  <a:extLst>
                    <a:ext uri="{9D8B030D-6E8A-4147-A177-3AD203B41FA5}">
                      <a16:colId xmlns:a16="http://schemas.microsoft.com/office/drawing/2014/main" val="3768664464"/>
                    </a:ext>
                  </a:extLst>
                </a:gridCol>
                <a:gridCol w="594675">
                  <a:extLst>
                    <a:ext uri="{9D8B030D-6E8A-4147-A177-3AD203B41FA5}">
                      <a16:colId xmlns:a16="http://schemas.microsoft.com/office/drawing/2014/main" val="1940949014"/>
                    </a:ext>
                  </a:extLst>
                </a:gridCol>
                <a:gridCol w="594675">
                  <a:extLst>
                    <a:ext uri="{9D8B030D-6E8A-4147-A177-3AD203B41FA5}">
                      <a16:colId xmlns:a16="http://schemas.microsoft.com/office/drawing/2014/main" val="2305902626"/>
                    </a:ext>
                  </a:extLst>
                </a:gridCol>
                <a:gridCol w="594675">
                  <a:extLst>
                    <a:ext uri="{9D8B030D-6E8A-4147-A177-3AD203B41FA5}">
                      <a16:colId xmlns:a16="http://schemas.microsoft.com/office/drawing/2014/main" val="1124777919"/>
                    </a:ext>
                  </a:extLst>
                </a:gridCol>
              </a:tblGrid>
              <a:tr h="661946">
                <a:tc>
                  <a:txBody>
                    <a:bodyPr/>
                    <a:lstStyle/>
                    <a:p>
                      <a:pPr marL="0" marR="0">
                        <a:lnSpc>
                          <a:spcPct val="107000"/>
                        </a:lnSpc>
                        <a:spcBef>
                          <a:spcPts val="0"/>
                        </a:spcBef>
                        <a:spcAft>
                          <a:spcPts val="0"/>
                        </a:spcAft>
                      </a:pPr>
                      <a:r>
                        <a:rPr lang="en-US" sz="1800" dirty="0" smtClean="0">
                          <a:effectLst/>
                        </a:rPr>
                        <a:t>Week</a:t>
                      </a:r>
                      <a:endParaRPr lang="en-US" sz="1800" dirty="0">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67684" marR="67684" marT="0" marB="0">
                    <a:solidFill>
                      <a:schemeClr val="tx1"/>
                    </a:solidFill>
                  </a:tcPr>
                </a:tc>
                <a:tc>
                  <a:txBody>
                    <a:bodyPr/>
                    <a:lstStyle/>
                    <a:p>
                      <a:pPr marL="0" marR="0" algn="ctr">
                        <a:lnSpc>
                          <a:spcPct val="107000"/>
                        </a:lnSpc>
                        <a:spcBef>
                          <a:spcPts val="0"/>
                        </a:spcBef>
                        <a:spcAft>
                          <a:spcPts val="0"/>
                        </a:spcAft>
                      </a:pPr>
                      <a:r>
                        <a:rPr lang="en-US" sz="1800" dirty="0">
                          <a:effectLst/>
                        </a:rPr>
                        <a:t>1</a:t>
                      </a:r>
                      <a:endParaRPr lang="en-US" sz="1800" dirty="0">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67684" marR="67684" marT="0" marB="0" anchor="ctr"/>
                </a:tc>
                <a:tc>
                  <a:txBody>
                    <a:bodyPr/>
                    <a:lstStyle/>
                    <a:p>
                      <a:pPr marL="0" marR="0" algn="ctr">
                        <a:lnSpc>
                          <a:spcPct val="107000"/>
                        </a:lnSpc>
                        <a:spcBef>
                          <a:spcPts val="0"/>
                        </a:spcBef>
                        <a:spcAft>
                          <a:spcPts val="0"/>
                        </a:spcAft>
                      </a:pPr>
                      <a:r>
                        <a:rPr lang="en-US" sz="1800" dirty="0">
                          <a:effectLst/>
                        </a:rPr>
                        <a:t>2</a:t>
                      </a:r>
                      <a:endParaRPr lang="en-US" sz="1800" dirty="0">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67684" marR="67684" marT="0" marB="0" anchor="ctr"/>
                </a:tc>
                <a:tc>
                  <a:txBody>
                    <a:bodyPr/>
                    <a:lstStyle/>
                    <a:p>
                      <a:pPr marL="0" marR="0" algn="ctr">
                        <a:lnSpc>
                          <a:spcPct val="107000"/>
                        </a:lnSpc>
                        <a:spcBef>
                          <a:spcPts val="0"/>
                        </a:spcBef>
                        <a:spcAft>
                          <a:spcPts val="0"/>
                        </a:spcAft>
                      </a:pPr>
                      <a:r>
                        <a:rPr lang="en-US" sz="1800" dirty="0">
                          <a:effectLst/>
                        </a:rPr>
                        <a:t>3</a:t>
                      </a:r>
                      <a:endParaRPr lang="en-US" sz="1800" dirty="0">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67684" marR="67684" marT="0" marB="0" anchor="ctr"/>
                </a:tc>
                <a:tc>
                  <a:txBody>
                    <a:bodyPr/>
                    <a:lstStyle/>
                    <a:p>
                      <a:pPr marL="0" marR="0" algn="ctr">
                        <a:lnSpc>
                          <a:spcPct val="107000"/>
                        </a:lnSpc>
                        <a:spcBef>
                          <a:spcPts val="0"/>
                        </a:spcBef>
                        <a:spcAft>
                          <a:spcPts val="0"/>
                        </a:spcAft>
                      </a:pPr>
                      <a:r>
                        <a:rPr lang="en-US" sz="1800" dirty="0">
                          <a:effectLst/>
                        </a:rPr>
                        <a:t>4</a:t>
                      </a:r>
                      <a:endParaRPr lang="en-US" sz="1800" dirty="0">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67684" marR="67684" marT="0" marB="0" anchor="ctr"/>
                </a:tc>
                <a:tc>
                  <a:txBody>
                    <a:bodyPr/>
                    <a:lstStyle/>
                    <a:p>
                      <a:pPr marL="0" marR="0" algn="ctr">
                        <a:lnSpc>
                          <a:spcPct val="107000"/>
                        </a:lnSpc>
                        <a:spcBef>
                          <a:spcPts val="0"/>
                        </a:spcBef>
                        <a:spcAft>
                          <a:spcPts val="0"/>
                        </a:spcAft>
                      </a:pPr>
                      <a:r>
                        <a:rPr lang="en-US" sz="1800" dirty="0">
                          <a:effectLst/>
                        </a:rPr>
                        <a:t>5</a:t>
                      </a:r>
                      <a:endParaRPr lang="en-US" sz="1800" dirty="0">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67684" marR="67684" marT="0" marB="0" anchor="ctr"/>
                </a:tc>
                <a:tc>
                  <a:txBody>
                    <a:bodyPr/>
                    <a:lstStyle/>
                    <a:p>
                      <a:pPr marL="0" marR="0" algn="ctr">
                        <a:lnSpc>
                          <a:spcPct val="107000"/>
                        </a:lnSpc>
                        <a:spcBef>
                          <a:spcPts val="0"/>
                        </a:spcBef>
                        <a:spcAft>
                          <a:spcPts val="0"/>
                        </a:spcAft>
                      </a:pPr>
                      <a:r>
                        <a:rPr lang="en-US" sz="1800">
                          <a:effectLst/>
                        </a:rPr>
                        <a:t>6</a:t>
                      </a:r>
                      <a:endParaRPr lang="en-US" sz="1800">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67684" marR="67684" marT="0" marB="0" anchor="ctr"/>
                </a:tc>
                <a:tc>
                  <a:txBody>
                    <a:bodyPr/>
                    <a:lstStyle/>
                    <a:p>
                      <a:pPr marL="0" marR="0" algn="ctr">
                        <a:lnSpc>
                          <a:spcPct val="107000"/>
                        </a:lnSpc>
                        <a:spcBef>
                          <a:spcPts val="0"/>
                        </a:spcBef>
                        <a:spcAft>
                          <a:spcPts val="0"/>
                        </a:spcAft>
                      </a:pPr>
                      <a:r>
                        <a:rPr lang="en-US" sz="1800" dirty="0">
                          <a:effectLst/>
                        </a:rPr>
                        <a:t>7</a:t>
                      </a:r>
                      <a:endParaRPr lang="en-US" sz="1800" dirty="0">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67684" marR="67684" marT="0" marB="0" anchor="ctr">
                    <a:solidFill>
                      <a:schemeClr val="accent3"/>
                    </a:solidFill>
                  </a:tcPr>
                </a:tc>
                <a:tc>
                  <a:txBody>
                    <a:bodyPr/>
                    <a:lstStyle/>
                    <a:p>
                      <a:pPr marL="0" marR="0" algn="ctr">
                        <a:lnSpc>
                          <a:spcPct val="107000"/>
                        </a:lnSpc>
                        <a:spcBef>
                          <a:spcPts val="0"/>
                        </a:spcBef>
                        <a:spcAft>
                          <a:spcPts val="0"/>
                        </a:spcAft>
                      </a:pPr>
                      <a:r>
                        <a:rPr lang="en-US" sz="1800" dirty="0">
                          <a:effectLst/>
                        </a:rPr>
                        <a:t>8</a:t>
                      </a:r>
                      <a:endParaRPr lang="en-US" sz="1800" dirty="0">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67684" marR="67684" marT="0" marB="0" anchor="ctr">
                    <a:solidFill>
                      <a:schemeClr val="accent3"/>
                    </a:solidFill>
                  </a:tcPr>
                </a:tc>
                <a:tc>
                  <a:txBody>
                    <a:bodyPr/>
                    <a:lstStyle/>
                    <a:p>
                      <a:pPr marL="0" marR="0" algn="ctr">
                        <a:lnSpc>
                          <a:spcPct val="107000"/>
                        </a:lnSpc>
                        <a:spcBef>
                          <a:spcPts val="0"/>
                        </a:spcBef>
                        <a:spcAft>
                          <a:spcPts val="0"/>
                        </a:spcAft>
                      </a:pPr>
                      <a:r>
                        <a:rPr lang="en-US" sz="1800" dirty="0">
                          <a:effectLst/>
                        </a:rPr>
                        <a:t>9</a:t>
                      </a:r>
                      <a:endParaRPr lang="en-US" sz="1800" dirty="0">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67684" marR="67684" marT="0" marB="0" anchor="ctr">
                    <a:solidFill>
                      <a:schemeClr val="accent2"/>
                    </a:solidFill>
                  </a:tcPr>
                </a:tc>
                <a:tc>
                  <a:txBody>
                    <a:bodyPr/>
                    <a:lstStyle/>
                    <a:p>
                      <a:pPr marL="0" marR="0" algn="ctr">
                        <a:lnSpc>
                          <a:spcPct val="107000"/>
                        </a:lnSpc>
                        <a:spcBef>
                          <a:spcPts val="0"/>
                        </a:spcBef>
                        <a:spcAft>
                          <a:spcPts val="0"/>
                        </a:spcAft>
                      </a:pPr>
                      <a:r>
                        <a:rPr lang="en-US" sz="1800" dirty="0">
                          <a:effectLst/>
                        </a:rPr>
                        <a:t>10</a:t>
                      </a:r>
                      <a:endParaRPr lang="en-US" sz="1800" dirty="0">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67684" marR="67684" marT="0" marB="0" anchor="ctr">
                    <a:solidFill>
                      <a:schemeClr val="accent2"/>
                    </a:solidFill>
                  </a:tcPr>
                </a:tc>
                <a:tc>
                  <a:txBody>
                    <a:bodyPr/>
                    <a:lstStyle/>
                    <a:p>
                      <a:pPr marL="0" marR="0" algn="ctr">
                        <a:lnSpc>
                          <a:spcPct val="107000"/>
                        </a:lnSpc>
                        <a:spcBef>
                          <a:spcPts val="0"/>
                        </a:spcBef>
                        <a:spcAft>
                          <a:spcPts val="0"/>
                        </a:spcAft>
                      </a:pPr>
                      <a:r>
                        <a:rPr lang="en-US" sz="1800" dirty="0">
                          <a:effectLst/>
                        </a:rPr>
                        <a:t>11</a:t>
                      </a:r>
                      <a:endParaRPr lang="en-US" sz="1800" dirty="0">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67684" marR="67684" marT="0" marB="0" anchor="ctr">
                    <a:solidFill>
                      <a:schemeClr val="accent2"/>
                    </a:solidFill>
                  </a:tcPr>
                </a:tc>
                <a:tc>
                  <a:txBody>
                    <a:bodyPr/>
                    <a:lstStyle/>
                    <a:p>
                      <a:pPr marL="0" marR="0" algn="ctr">
                        <a:lnSpc>
                          <a:spcPct val="107000"/>
                        </a:lnSpc>
                        <a:spcBef>
                          <a:spcPts val="0"/>
                        </a:spcBef>
                        <a:spcAft>
                          <a:spcPts val="0"/>
                        </a:spcAft>
                      </a:pPr>
                      <a:r>
                        <a:rPr lang="en-US" sz="1800" dirty="0">
                          <a:effectLst/>
                        </a:rPr>
                        <a:t>12</a:t>
                      </a:r>
                      <a:endParaRPr lang="en-US" sz="1800" dirty="0">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67684" marR="67684" marT="0" marB="0" anchor="ctr">
                    <a:solidFill>
                      <a:schemeClr val="accent2"/>
                    </a:solidFill>
                  </a:tcPr>
                </a:tc>
                <a:extLst>
                  <a:ext uri="{0D108BD9-81ED-4DB2-BD59-A6C34878D82A}">
                    <a16:rowId xmlns:a16="http://schemas.microsoft.com/office/drawing/2014/main" val="1291018247"/>
                  </a:ext>
                </a:extLst>
              </a:tr>
              <a:tr h="1654867">
                <a:tc>
                  <a:txBody>
                    <a:bodyPr/>
                    <a:lstStyle/>
                    <a:p>
                      <a:pPr marL="0" marR="0">
                        <a:lnSpc>
                          <a:spcPct val="107000"/>
                        </a:lnSpc>
                        <a:spcBef>
                          <a:spcPts val="0"/>
                        </a:spcBef>
                        <a:spcAft>
                          <a:spcPts val="0"/>
                        </a:spcAft>
                      </a:pPr>
                      <a:r>
                        <a:rPr lang="en-US" sz="1800" dirty="0" smtClean="0">
                          <a:effectLst/>
                        </a:rPr>
                        <a:t>Goal</a:t>
                      </a:r>
                      <a:endParaRPr lang="en-US" sz="1800" dirty="0">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67684" marR="67684" marT="0" marB="0">
                    <a:solidFill>
                      <a:schemeClr val="tx1"/>
                    </a:solidFill>
                  </a:tcPr>
                </a:tc>
                <a:tc gridSpan="6">
                  <a:txBody>
                    <a:bodyPr/>
                    <a:lstStyle/>
                    <a:p>
                      <a:pPr marL="0" marR="0">
                        <a:lnSpc>
                          <a:spcPct val="107000"/>
                        </a:lnSpc>
                        <a:spcBef>
                          <a:spcPts val="0"/>
                        </a:spcBef>
                        <a:spcAft>
                          <a:spcPts val="0"/>
                        </a:spcAft>
                      </a:pPr>
                      <a:r>
                        <a:rPr lang="en-US" sz="1800" dirty="0">
                          <a:effectLst/>
                        </a:rPr>
                        <a:t>Review all material covered in class thus far</a:t>
                      </a:r>
                      <a:endParaRPr lang="en-US" sz="1800" dirty="0">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67684" marR="67684"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marL="0" marR="0">
                        <a:lnSpc>
                          <a:spcPct val="107000"/>
                        </a:lnSpc>
                        <a:spcBef>
                          <a:spcPts val="0"/>
                        </a:spcBef>
                        <a:spcAft>
                          <a:spcPts val="0"/>
                        </a:spcAft>
                      </a:pPr>
                      <a:r>
                        <a:rPr lang="en-US" sz="1800" dirty="0">
                          <a:effectLst/>
                        </a:rPr>
                        <a:t>Intensive review of concepts not yet covered</a:t>
                      </a:r>
                      <a:endParaRPr lang="en-US" sz="1800" dirty="0">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67684" marR="67684" marT="0" marB="0">
                    <a:solidFill>
                      <a:schemeClr val="accent3">
                        <a:lumMod val="20000"/>
                        <a:lumOff val="80000"/>
                      </a:schemeClr>
                    </a:solidFill>
                  </a:tcPr>
                </a:tc>
                <a:tc hMerge="1">
                  <a:txBody>
                    <a:bodyPr/>
                    <a:lstStyle/>
                    <a:p>
                      <a:endParaRPr lang="en-US"/>
                    </a:p>
                  </a:txBody>
                  <a:tcPr/>
                </a:tc>
                <a:tc gridSpan="4">
                  <a:txBody>
                    <a:bodyPr/>
                    <a:lstStyle/>
                    <a:p>
                      <a:pPr marL="0" marR="0">
                        <a:lnSpc>
                          <a:spcPct val="107000"/>
                        </a:lnSpc>
                        <a:spcBef>
                          <a:spcPts val="0"/>
                        </a:spcBef>
                        <a:spcAft>
                          <a:spcPts val="0"/>
                        </a:spcAft>
                      </a:pPr>
                      <a:r>
                        <a:rPr lang="en-US" sz="1800" dirty="0">
                          <a:effectLst/>
                        </a:rPr>
                        <a:t>Targeted review of weakest areas based on practice test results</a:t>
                      </a:r>
                      <a:endParaRPr lang="en-US" sz="1800" dirty="0">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67684" marR="67684" marT="0" marB="0">
                    <a:solidFill>
                      <a:srgbClr val="E7EBEC"/>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930822429"/>
                  </a:ext>
                </a:extLst>
              </a:tr>
            </a:tbl>
          </a:graphicData>
        </a:graphic>
      </p:graphicFrame>
      <p:sp>
        <p:nvSpPr>
          <p:cNvPr id="8" name="TextBox 7"/>
          <p:cNvSpPr txBox="1"/>
          <p:nvPr/>
        </p:nvSpPr>
        <p:spPr>
          <a:xfrm>
            <a:off x="2922999" y="2101065"/>
            <a:ext cx="5861407" cy="584775"/>
          </a:xfrm>
          <a:prstGeom prst="rect">
            <a:avLst/>
          </a:prstGeom>
          <a:noFill/>
        </p:spPr>
        <p:txBody>
          <a:bodyPr wrap="square" rtlCol="0">
            <a:spAutoFit/>
          </a:bodyPr>
          <a:lstStyle/>
          <a:p>
            <a:pPr algn="ctr"/>
            <a:r>
              <a:rPr lang="en-US" sz="3200" i="1" dirty="0" smtClean="0"/>
              <a:t>What should exam prep look like?</a:t>
            </a:r>
            <a:endParaRPr lang="en-US" sz="3200" i="1" dirty="0"/>
          </a:p>
        </p:txBody>
      </p:sp>
    </p:spTree>
    <p:extLst>
      <p:ext uri="{BB962C8B-B14F-4D97-AF65-F5344CB8AC3E}">
        <p14:creationId xmlns:p14="http://schemas.microsoft.com/office/powerpoint/2010/main" val="25174314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Start Planning for Exam Prep</a:t>
            </a:r>
            <a:endParaRPr lang="en-US" dirty="0"/>
          </a:p>
        </p:txBody>
      </p:sp>
      <p:sp>
        <p:nvSpPr>
          <p:cNvPr id="3" name="Slide Number Placeholder 2"/>
          <p:cNvSpPr>
            <a:spLocks noGrp="1"/>
          </p:cNvSpPr>
          <p:nvPr>
            <p:ph type="sldNum" sz="quarter" idx="4"/>
          </p:nvPr>
        </p:nvSpPr>
        <p:spPr/>
        <p:txBody>
          <a:bodyPr/>
          <a:lstStyle/>
          <a:p>
            <a:fld id="{D67C8C50-712F-4F52-81B8-FF3B61C2BBC5}" type="slidenum">
              <a:rPr lang="en-US" smtClean="0"/>
              <a:pPr/>
              <a:t>16</a:t>
            </a:fld>
            <a:endParaRPr lang="en-US" dirty="0"/>
          </a:p>
        </p:txBody>
      </p:sp>
      <p:graphicFrame>
        <p:nvGraphicFramePr>
          <p:cNvPr id="4" name="Diagram 3"/>
          <p:cNvGraphicFramePr/>
          <p:nvPr>
            <p:extLst>
              <p:ext uri="{D42A27DB-BD31-4B8C-83A1-F6EECF244321}">
                <p14:modId xmlns:p14="http://schemas.microsoft.com/office/powerpoint/2010/main" val="919280661"/>
              </p:ext>
            </p:extLst>
          </p:nvPr>
        </p:nvGraphicFramePr>
        <p:xfrm>
          <a:off x="2032000" y="1715784"/>
          <a:ext cx="8128000" cy="44225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21008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Start Planning for Exam Prep</a:t>
            </a:r>
            <a:endParaRPr lang="en-US" dirty="0"/>
          </a:p>
        </p:txBody>
      </p:sp>
      <p:sp>
        <p:nvSpPr>
          <p:cNvPr id="3" name="Slide Number Placeholder 2"/>
          <p:cNvSpPr>
            <a:spLocks noGrp="1"/>
          </p:cNvSpPr>
          <p:nvPr>
            <p:ph type="sldNum" sz="quarter" idx="4"/>
          </p:nvPr>
        </p:nvSpPr>
        <p:spPr/>
        <p:txBody>
          <a:bodyPr/>
          <a:lstStyle/>
          <a:p>
            <a:fld id="{D67C8C50-712F-4F52-81B8-FF3B61C2BBC5}" type="slidenum">
              <a:rPr lang="en-US" smtClean="0"/>
              <a:pPr/>
              <a:t>17</a:t>
            </a:fld>
            <a:endParaRPr lang="en-US" dirty="0"/>
          </a:p>
        </p:txBody>
      </p:sp>
      <p:graphicFrame>
        <p:nvGraphicFramePr>
          <p:cNvPr id="4" name="Diagram 3"/>
          <p:cNvGraphicFramePr/>
          <p:nvPr>
            <p:extLst>
              <p:ext uri="{D42A27DB-BD31-4B8C-83A1-F6EECF244321}">
                <p14:modId xmlns:p14="http://schemas.microsoft.com/office/powerpoint/2010/main" val="3980292827"/>
              </p:ext>
            </p:extLst>
          </p:nvPr>
        </p:nvGraphicFramePr>
        <p:xfrm>
          <a:off x="2032000" y="1715784"/>
          <a:ext cx="8128000" cy="44225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135560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Start Planning for Exam Prep</a:t>
            </a:r>
            <a:endParaRPr lang="en-US" dirty="0"/>
          </a:p>
        </p:txBody>
      </p:sp>
      <p:sp>
        <p:nvSpPr>
          <p:cNvPr id="3" name="Slide Number Placeholder 2"/>
          <p:cNvSpPr>
            <a:spLocks noGrp="1"/>
          </p:cNvSpPr>
          <p:nvPr>
            <p:ph type="sldNum" sz="quarter" idx="4"/>
          </p:nvPr>
        </p:nvSpPr>
        <p:spPr/>
        <p:txBody>
          <a:bodyPr/>
          <a:lstStyle/>
          <a:p>
            <a:fld id="{D67C8C50-712F-4F52-81B8-FF3B61C2BBC5}" type="slidenum">
              <a:rPr lang="en-US" smtClean="0"/>
              <a:pPr/>
              <a:t>18</a:t>
            </a:fld>
            <a:endParaRPr lang="en-US" dirty="0"/>
          </a:p>
        </p:txBody>
      </p:sp>
      <p:graphicFrame>
        <p:nvGraphicFramePr>
          <p:cNvPr id="4" name="Diagram 3"/>
          <p:cNvGraphicFramePr/>
          <p:nvPr>
            <p:extLst>
              <p:ext uri="{D42A27DB-BD31-4B8C-83A1-F6EECF244321}">
                <p14:modId xmlns:p14="http://schemas.microsoft.com/office/powerpoint/2010/main" val="3763452678"/>
              </p:ext>
            </p:extLst>
          </p:nvPr>
        </p:nvGraphicFramePr>
        <p:xfrm>
          <a:off x="2032000" y="1715784"/>
          <a:ext cx="8128000" cy="44225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697850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5378522" y="2960399"/>
            <a:ext cx="4741523" cy="216271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7200" b="1" dirty="0" smtClean="0"/>
              <a:t>February &amp; March</a:t>
            </a:r>
            <a:endParaRPr lang="en-US" sz="7200" b="1" dirty="0"/>
          </a:p>
        </p:txBody>
      </p:sp>
      <p:pic>
        <p:nvPicPr>
          <p:cNvPr id="4" name="Picture 3" descr="A person using a calculator and writing on a book&#10;&#10;Description automatically generated with low confidence">
            <a:extLst>
              <a:ext uri="{FF2B5EF4-FFF2-40B4-BE49-F238E27FC236}">
                <a16:creationId xmlns:a16="http://schemas.microsoft.com/office/drawing/2014/main" id="{3E3879BB-AE20-1745-97D8-10A7B41A0CE3}"/>
              </a:ext>
            </a:extLst>
          </p:cNvPr>
          <p:cNvPicPr>
            <a:picLocks noChangeAspect="1"/>
          </p:cNvPicPr>
          <p:nvPr/>
        </p:nvPicPr>
        <p:blipFill>
          <a:blip r:embed="rId3"/>
          <a:stretch>
            <a:fillRect/>
          </a:stretch>
        </p:blipFill>
        <p:spPr>
          <a:xfrm>
            <a:off x="1289831" y="407540"/>
            <a:ext cx="3976958" cy="3392772"/>
          </a:xfrm>
          <a:prstGeom prst="rect">
            <a:avLst/>
          </a:prstGeom>
        </p:spPr>
      </p:pic>
    </p:spTree>
    <p:extLst>
      <p:ext uri="{BB962C8B-B14F-4D97-AF65-F5344CB8AC3E}">
        <p14:creationId xmlns:p14="http://schemas.microsoft.com/office/powerpoint/2010/main" val="4871639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D67C8C50-712F-4F52-81B8-FF3B61C2BBC5}" type="slidenum">
              <a:rPr lang="en-US" smtClean="0"/>
              <a:pPr/>
              <a:t>2</a:t>
            </a:fld>
            <a:endParaRPr lang="en-US" dirty="0"/>
          </a:p>
        </p:txBody>
      </p:sp>
      <p:graphicFrame>
        <p:nvGraphicFramePr>
          <p:cNvPr id="3" name="Diagram 2"/>
          <p:cNvGraphicFramePr/>
          <p:nvPr>
            <p:extLst>
              <p:ext uri="{D42A27DB-BD31-4B8C-83A1-F6EECF244321}">
                <p14:modId xmlns:p14="http://schemas.microsoft.com/office/powerpoint/2010/main" val="152937736"/>
              </p:ext>
            </p:extLst>
          </p:nvPr>
        </p:nvGraphicFramePr>
        <p:xfrm>
          <a:off x="1990904" y="580965"/>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8167869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 Your Study Plan</a:t>
            </a:r>
            <a:endParaRPr lang="en-US" dirty="0"/>
          </a:p>
        </p:txBody>
      </p:sp>
      <p:sp>
        <p:nvSpPr>
          <p:cNvPr id="3" name="Slide Number Placeholder 2"/>
          <p:cNvSpPr>
            <a:spLocks noGrp="1"/>
          </p:cNvSpPr>
          <p:nvPr>
            <p:ph type="sldNum" sz="quarter" idx="4"/>
          </p:nvPr>
        </p:nvSpPr>
        <p:spPr/>
        <p:txBody>
          <a:bodyPr/>
          <a:lstStyle/>
          <a:p>
            <a:fld id="{D67C8C50-712F-4F52-81B8-FF3B61C2BBC5}" type="slidenum">
              <a:rPr lang="en-US" smtClean="0"/>
              <a:pPr/>
              <a:t>20</a:t>
            </a:fld>
            <a:endParaRPr lang="en-US" dirty="0"/>
          </a:p>
        </p:txBody>
      </p:sp>
      <p:graphicFrame>
        <p:nvGraphicFramePr>
          <p:cNvPr id="4" name="Diagram 3"/>
          <p:cNvGraphicFramePr/>
          <p:nvPr>
            <p:extLst>
              <p:ext uri="{D42A27DB-BD31-4B8C-83A1-F6EECF244321}">
                <p14:modId xmlns:p14="http://schemas.microsoft.com/office/powerpoint/2010/main" val="3362411512"/>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2992557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 Your Study Plan</a:t>
            </a:r>
            <a:endParaRPr lang="en-US" dirty="0"/>
          </a:p>
        </p:txBody>
      </p:sp>
      <p:sp>
        <p:nvSpPr>
          <p:cNvPr id="3" name="Slide Number Placeholder 2"/>
          <p:cNvSpPr>
            <a:spLocks noGrp="1"/>
          </p:cNvSpPr>
          <p:nvPr>
            <p:ph type="sldNum" sz="quarter" idx="4"/>
          </p:nvPr>
        </p:nvSpPr>
        <p:spPr/>
        <p:txBody>
          <a:bodyPr/>
          <a:lstStyle/>
          <a:p>
            <a:fld id="{D67C8C50-712F-4F52-81B8-FF3B61C2BBC5}" type="slidenum">
              <a:rPr lang="en-US" smtClean="0"/>
              <a:pPr/>
              <a:t>21</a:t>
            </a:fld>
            <a:endParaRPr lang="en-US" dirty="0"/>
          </a:p>
        </p:txBody>
      </p:sp>
      <p:graphicFrame>
        <p:nvGraphicFramePr>
          <p:cNvPr id="4" name="Diagram 3"/>
          <p:cNvGraphicFramePr/>
          <p:nvPr>
            <p:extLst>
              <p:ext uri="{D42A27DB-BD31-4B8C-83A1-F6EECF244321}">
                <p14:modId xmlns:p14="http://schemas.microsoft.com/office/powerpoint/2010/main" val="427832912"/>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3655570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 Your Study Plan</a:t>
            </a:r>
            <a:endParaRPr lang="en-US" dirty="0"/>
          </a:p>
        </p:txBody>
      </p:sp>
      <p:sp>
        <p:nvSpPr>
          <p:cNvPr id="3" name="Slide Number Placeholder 2"/>
          <p:cNvSpPr>
            <a:spLocks noGrp="1"/>
          </p:cNvSpPr>
          <p:nvPr>
            <p:ph type="sldNum" sz="quarter" idx="4"/>
          </p:nvPr>
        </p:nvSpPr>
        <p:spPr/>
        <p:txBody>
          <a:bodyPr/>
          <a:lstStyle/>
          <a:p>
            <a:fld id="{D67C8C50-712F-4F52-81B8-FF3B61C2BBC5}" type="slidenum">
              <a:rPr lang="en-US" smtClean="0"/>
              <a:pPr/>
              <a:t>22</a:t>
            </a:fld>
            <a:endParaRPr lang="en-US" dirty="0"/>
          </a:p>
        </p:txBody>
      </p:sp>
      <p:graphicFrame>
        <p:nvGraphicFramePr>
          <p:cNvPr id="4" name="Diagram 3"/>
          <p:cNvGraphicFramePr/>
          <p:nvPr>
            <p:extLst>
              <p:ext uri="{D42A27DB-BD31-4B8C-83A1-F6EECF244321}">
                <p14:modId xmlns:p14="http://schemas.microsoft.com/office/powerpoint/2010/main" val="3960675481"/>
              </p:ext>
            </p:extLst>
          </p:nvPr>
        </p:nvGraphicFramePr>
        <p:xfrm>
          <a:off x="2032000" y="1946953"/>
          <a:ext cx="8128000" cy="357540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3039534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Start Your Content Review</a:t>
            </a:r>
            <a:endParaRPr lang="en-US" dirty="0"/>
          </a:p>
        </p:txBody>
      </p:sp>
      <p:sp>
        <p:nvSpPr>
          <p:cNvPr id="3" name="Slide Number Placeholder 2"/>
          <p:cNvSpPr>
            <a:spLocks noGrp="1"/>
          </p:cNvSpPr>
          <p:nvPr>
            <p:ph type="sldNum" sz="quarter" idx="4"/>
          </p:nvPr>
        </p:nvSpPr>
        <p:spPr/>
        <p:txBody>
          <a:bodyPr/>
          <a:lstStyle/>
          <a:p>
            <a:fld id="{D67C8C50-712F-4F52-81B8-FF3B61C2BBC5}" type="slidenum">
              <a:rPr lang="en-US" smtClean="0"/>
              <a:pPr/>
              <a:t>23</a:t>
            </a:fld>
            <a:endParaRPr lang="en-US" dirty="0"/>
          </a:p>
        </p:txBody>
      </p:sp>
      <p:graphicFrame>
        <p:nvGraphicFramePr>
          <p:cNvPr id="5" name="Diagram 4"/>
          <p:cNvGraphicFramePr/>
          <p:nvPr>
            <p:extLst>
              <p:ext uri="{D42A27DB-BD31-4B8C-83A1-F6EECF244321}">
                <p14:modId xmlns:p14="http://schemas.microsoft.com/office/powerpoint/2010/main" val="3319780588"/>
              </p:ext>
            </p:extLst>
          </p:nvPr>
        </p:nvGraphicFramePr>
        <p:xfrm>
          <a:off x="2021725" y="1756881"/>
          <a:ext cx="8128000" cy="41605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865818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Start Your Content Review</a:t>
            </a:r>
            <a:endParaRPr lang="en-US" dirty="0"/>
          </a:p>
        </p:txBody>
      </p:sp>
      <p:sp>
        <p:nvSpPr>
          <p:cNvPr id="3" name="Slide Number Placeholder 2"/>
          <p:cNvSpPr>
            <a:spLocks noGrp="1"/>
          </p:cNvSpPr>
          <p:nvPr>
            <p:ph type="sldNum" sz="quarter" idx="4"/>
          </p:nvPr>
        </p:nvSpPr>
        <p:spPr/>
        <p:txBody>
          <a:bodyPr/>
          <a:lstStyle/>
          <a:p>
            <a:fld id="{D67C8C50-712F-4F52-81B8-FF3B61C2BBC5}" type="slidenum">
              <a:rPr lang="en-US" smtClean="0"/>
              <a:pPr/>
              <a:t>24</a:t>
            </a:fld>
            <a:endParaRPr lang="en-US" dirty="0"/>
          </a:p>
        </p:txBody>
      </p:sp>
      <p:graphicFrame>
        <p:nvGraphicFramePr>
          <p:cNvPr id="4" name="Diagram 3"/>
          <p:cNvGraphicFramePr/>
          <p:nvPr>
            <p:extLst>
              <p:ext uri="{D42A27DB-BD31-4B8C-83A1-F6EECF244321}">
                <p14:modId xmlns:p14="http://schemas.microsoft.com/office/powerpoint/2010/main" val="2413761138"/>
              </p:ext>
            </p:extLst>
          </p:nvPr>
        </p:nvGraphicFramePr>
        <p:xfrm>
          <a:off x="2032000" y="1828800"/>
          <a:ext cx="8128000" cy="42170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179319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Start Your Content Review</a:t>
            </a:r>
            <a:endParaRPr lang="en-US" dirty="0"/>
          </a:p>
        </p:txBody>
      </p:sp>
      <p:sp>
        <p:nvSpPr>
          <p:cNvPr id="3" name="Slide Number Placeholder 2"/>
          <p:cNvSpPr>
            <a:spLocks noGrp="1"/>
          </p:cNvSpPr>
          <p:nvPr>
            <p:ph type="sldNum" sz="quarter" idx="4"/>
          </p:nvPr>
        </p:nvSpPr>
        <p:spPr/>
        <p:txBody>
          <a:bodyPr/>
          <a:lstStyle/>
          <a:p>
            <a:fld id="{D67C8C50-712F-4F52-81B8-FF3B61C2BBC5}" type="slidenum">
              <a:rPr lang="en-US" smtClean="0"/>
              <a:pPr/>
              <a:t>25</a:t>
            </a:fld>
            <a:endParaRPr lang="en-US" dirty="0"/>
          </a:p>
        </p:txBody>
      </p:sp>
      <p:graphicFrame>
        <p:nvGraphicFramePr>
          <p:cNvPr id="4" name="Diagram 3"/>
          <p:cNvGraphicFramePr/>
          <p:nvPr>
            <p:extLst>
              <p:ext uri="{D42A27DB-BD31-4B8C-83A1-F6EECF244321}">
                <p14:modId xmlns:p14="http://schemas.microsoft.com/office/powerpoint/2010/main" val="3867812714"/>
              </p:ext>
            </p:extLst>
          </p:nvPr>
        </p:nvGraphicFramePr>
        <p:xfrm>
          <a:off x="2032000" y="1828800"/>
          <a:ext cx="8128000" cy="42170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3434190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Don’t Forget Your Grades!</a:t>
            </a:r>
            <a:endParaRPr lang="en-US" dirty="0"/>
          </a:p>
        </p:txBody>
      </p:sp>
      <p:sp>
        <p:nvSpPr>
          <p:cNvPr id="3" name="Slide Number Placeholder 2"/>
          <p:cNvSpPr>
            <a:spLocks noGrp="1"/>
          </p:cNvSpPr>
          <p:nvPr>
            <p:ph type="sldNum" sz="quarter" idx="4"/>
          </p:nvPr>
        </p:nvSpPr>
        <p:spPr/>
        <p:txBody>
          <a:bodyPr/>
          <a:lstStyle/>
          <a:p>
            <a:fld id="{D67C8C50-712F-4F52-81B8-FF3B61C2BBC5}" type="slidenum">
              <a:rPr lang="en-US" smtClean="0"/>
              <a:pPr/>
              <a:t>26</a:t>
            </a:fld>
            <a:endParaRPr lang="en-US" dirty="0"/>
          </a:p>
        </p:txBody>
      </p:sp>
      <p:graphicFrame>
        <p:nvGraphicFramePr>
          <p:cNvPr id="4" name="Diagram 3"/>
          <p:cNvGraphicFramePr/>
          <p:nvPr>
            <p:extLst>
              <p:ext uri="{D42A27DB-BD31-4B8C-83A1-F6EECF244321}">
                <p14:modId xmlns:p14="http://schemas.microsoft.com/office/powerpoint/2010/main" val="470581490"/>
              </p:ext>
            </p:extLst>
          </p:nvPr>
        </p:nvGraphicFramePr>
        <p:xfrm>
          <a:off x="2032000" y="1828800"/>
          <a:ext cx="8128000" cy="42170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3387091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Start Jumping Ahead</a:t>
            </a:r>
            <a:endParaRPr lang="en-US" dirty="0"/>
          </a:p>
        </p:txBody>
      </p:sp>
      <p:sp>
        <p:nvSpPr>
          <p:cNvPr id="3" name="Slide Number Placeholder 2"/>
          <p:cNvSpPr>
            <a:spLocks noGrp="1"/>
          </p:cNvSpPr>
          <p:nvPr>
            <p:ph type="sldNum" sz="quarter" idx="4"/>
          </p:nvPr>
        </p:nvSpPr>
        <p:spPr/>
        <p:txBody>
          <a:bodyPr/>
          <a:lstStyle/>
          <a:p>
            <a:fld id="{D67C8C50-712F-4F52-81B8-FF3B61C2BBC5}" type="slidenum">
              <a:rPr lang="en-US" smtClean="0"/>
              <a:pPr/>
              <a:t>27</a:t>
            </a:fld>
            <a:endParaRPr lang="en-US" dirty="0"/>
          </a:p>
        </p:txBody>
      </p:sp>
      <p:graphicFrame>
        <p:nvGraphicFramePr>
          <p:cNvPr id="4" name="Diagram 3"/>
          <p:cNvGraphicFramePr/>
          <p:nvPr>
            <p:extLst>
              <p:ext uri="{D42A27DB-BD31-4B8C-83A1-F6EECF244321}">
                <p14:modId xmlns:p14="http://schemas.microsoft.com/office/powerpoint/2010/main" val="3191670862"/>
              </p:ext>
            </p:extLst>
          </p:nvPr>
        </p:nvGraphicFramePr>
        <p:xfrm>
          <a:off x="2032000" y="1828800"/>
          <a:ext cx="8128000" cy="42170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0318998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5378522" y="2960399"/>
            <a:ext cx="4741523" cy="216271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7200" b="1" dirty="0" smtClean="0"/>
              <a:t>April</a:t>
            </a:r>
            <a:endParaRPr lang="en-US" sz="7200" b="1" dirty="0"/>
          </a:p>
        </p:txBody>
      </p:sp>
      <p:pic>
        <p:nvPicPr>
          <p:cNvPr id="4" name="Picture 3" descr="A person reading a book&#10;&#10;Description automatically generated with medium confidence">
            <a:extLst>
              <a:ext uri="{FF2B5EF4-FFF2-40B4-BE49-F238E27FC236}">
                <a16:creationId xmlns:a16="http://schemas.microsoft.com/office/drawing/2014/main" id="{D985BDEA-017C-7D48-B680-4447AB1B354E}"/>
              </a:ext>
            </a:extLst>
          </p:cNvPr>
          <p:cNvPicPr>
            <a:picLocks noChangeAspect="1"/>
          </p:cNvPicPr>
          <p:nvPr/>
        </p:nvPicPr>
        <p:blipFill>
          <a:blip r:embed="rId3"/>
          <a:stretch>
            <a:fillRect/>
          </a:stretch>
        </p:blipFill>
        <p:spPr>
          <a:xfrm>
            <a:off x="1657031" y="711323"/>
            <a:ext cx="4518200" cy="2982236"/>
          </a:xfrm>
          <a:prstGeom prst="rect">
            <a:avLst/>
          </a:prstGeom>
        </p:spPr>
      </p:pic>
    </p:spTree>
    <p:extLst>
      <p:ext uri="{BB962C8B-B14F-4D97-AF65-F5344CB8AC3E}">
        <p14:creationId xmlns:p14="http://schemas.microsoft.com/office/powerpoint/2010/main" val="279388076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Take a Practice Test</a:t>
            </a:r>
            <a:endParaRPr lang="en-US" dirty="0"/>
          </a:p>
        </p:txBody>
      </p:sp>
      <p:sp>
        <p:nvSpPr>
          <p:cNvPr id="3" name="Slide Number Placeholder 2"/>
          <p:cNvSpPr>
            <a:spLocks noGrp="1"/>
          </p:cNvSpPr>
          <p:nvPr>
            <p:ph type="sldNum" sz="quarter" idx="4"/>
          </p:nvPr>
        </p:nvSpPr>
        <p:spPr/>
        <p:txBody>
          <a:bodyPr/>
          <a:lstStyle/>
          <a:p>
            <a:fld id="{D67C8C50-712F-4F52-81B8-FF3B61C2BBC5}" type="slidenum">
              <a:rPr lang="en-US" smtClean="0"/>
              <a:pPr/>
              <a:t>29</a:t>
            </a:fld>
            <a:endParaRPr lang="en-US" dirty="0"/>
          </a:p>
        </p:txBody>
      </p:sp>
      <p:graphicFrame>
        <p:nvGraphicFramePr>
          <p:cNvPr id="4" name="Diagram 3"/>
          <p:cNvGraphicFramePr/>
          <p:nvPr>
            <p:extLst>
              <p:ext uri="{D42A27DB-BD31-4B8C-83A1-F6EECF244321}">
                <p14:modId xmlns:p14="http://schemas.microsoft.com/office/powerpoint/2010/main" val="1285116764"/>
              </p:ext>
            </p:extLst>
          </p:nvPr>
        </p:nvGraphicFramePr>
        <p:xfrm>
          <a:off x="2032000" y="1828800"/>
          <a:ext cx="8128000" cy="42170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737936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DE949EA-256D-CA43-97A6-2D0CE06C70CD}"/>
              </a:ext>
            </a:extLst>
          </p:cNvPr>
          <p:cNvSpPr>
            <a:spLocks noGrp="1"/>
          </p:cNvSpPr>
          <p:nvPr>
            <p:ph type="sldNum" sz="quarter" idx="4"/>
          </p:nvPr>
        </p:nvSpPr>
        <p:spPr/>
        <p:txBody>
          <a:bodyPr/>
          <a:lstStyle/>
          <a:p>
            <a:fld id="{D67C8C50-712F-4F52-81B8-FF3B61C2BBC5}" type="slidenum">
              <a:rPr lang="en-US" smtClean="0"/>
              <a:pPr/>
              <a:t>3</a:t>
            </a:fld>
            <a:endParaRPr lang="en-US" dirty="0"/>
          </a:p>
        </p:txBody>
      </p:sp>
      <p:cxnSp>
        <p:nvCxnSpPr>
          <p:cNvPr id="5" name="Straight Connector 4">
            <a:extLst>
              <a:ext uri="{FF2B5EF4-FFF2-40B4-BE49-F238E27FC236}">
                <a16:creationId xmlns:a16="http://schemas.microsoft.com/office/drawing/2014/main" id="{AA0F45F8-47FA-E04F-89F7-009AA2A09CEC}"/>
              </a:ext>
            </a:extLst>
          </p:cNvPr>
          <p:cNvCxnSpPr>
            <a:cxnSpLocks/>
          </p:cNvCxnSpPr>
          <p:nvPr/>
        </p:nvCxnSpPr>
        <p:spPr>
          <a:xfrm>
            <a:off x="-366519" y="3119550"/>
            <a:ext cx="8933003" cy="5617"/>
          </a:xfrm>
          <a:prstGeom prst="line">
            <a:avLst/>
          </a:prstGeom>
          <a:ln w="1016000" cap="rnd">
            <a:solidFill>
              <a:srgbClr val="003A5D"/>
            </a:solidFill>
          </a:ln>
        </p:spPr>
        <p:style>
          <a:lnRef idx="1">
            <a:schemeClr val="accent1"/>
          </a:lnRef>
          <a:fillRef idx="0">
            <a:schemeClr val="accent1"/>
          </a:fillRef>
          <a:effectRef idx="0">
            <a:schemeClr val="accent1"/>
          </a:effectRef>
          <a:fontRef idx="minor">
            <a:schemeClr val="tx1"/>
          </a:fontRef>
        </p:style>
      </p:cxnSp>
      <p:sp>
        <p:nvSpPr>
          <p:cNvPr id="6" name="Title 1">
            <a:extLst>
              <a:ext uri="{FF2B5EF4-FFF2-40B4-BE49-F238E27FC236}">
                <a16:creationId xmlns:a16="http://schemas.microsoft.com/office/drawing/2014/main" id="{9DDCC5DE-6C54-CB47-BE2E-3FDA9DB69AB2}"/>
              </a:ext>
            </a:extLst>
          </p:cNvPr>
          <p:cNvSpPr txBox="1">
            <a:spLocks/>
          </p:cNvSpPr>
          <p:nvPr/>
        </p:nvSpPr>
        <p:spPr>
          <a:xfrm>
            <a:off x="2040721" y="2442650"/>
            <a:ext cx="6737519" cy="1257545"/>
          </a:xfrm>
          <a:prstGeom prst="rect">
            <a:avLst/>
          </a:prstGeom>
        </p:spPr>
        <p:txBody>
          <a:bodyPr vert="horz" lIns="91440" tIns="45720" rIns="91440" bIns="45720" rtlCol="0" anchor="b">
            <a:normAutofit fontScale="70000" lnSpcReduction="20000"/>
          </a:bodyPr>
          <a:lstStyle>
            <a:lvl1pPr algn="l" defTabSz="914400" rtl="0" eaLnBrk="1" latinLnBrk="0" hangingPunct="1">
              <a:lnSpc>
                <a:spcPct val="90000"/>
              </a:lnSpc>
              <a:spcBef>
                <a:spcPct val="0"/>
              </a:spcBef>
              <a:buNone/>
              <a:defRPr sz="7200" b="1" kern="1200">
                <a:solidFill>
                  <a:srgbClr val="76242F"/>
                </a:solidFill>
                <a:latin typeface="Arial" panose="020B0604020202020204" pitchFamily="34" charset="0"/>
                <a:ea typeface="+mj-ea"/>
                <a:cs typeface="Arial" panose="020B0604020202020204" pitchFamily="34" charset="0"/>
              </a:defRPr>
            </a:lvl1pPr>
          </a:lstStyle>
          <a:p>
            <a:pPr algn="r"/>
            <a:r>
              <a:rPr lang="en-US" dirty="0" smtClean="0">
                <a:solidFill>
                  <a:schemeClr val="bg1"/>
                </a:solidFill>
              </a:rPr>
              <a:t>What’s New for 2025?</a:t>
            </a:r>
            <a:endParaRPr lang="en-US" dirty="0">
              <a:solidFill>
                <a:schemeClr val="bg1"/>
              </a:solidFill>
            </a:endParaRPr>
          </a:p>
        </p:txBody>
      </p:sp>
      <p:sp>
        <p:nvSpPr>
          <p:cNvPr id="14" name="Oval 13">
            <a:extLst>
              <a:ext uri="{FF2B5EF4-FFF2-40B4-BE49-F238E27FC236}">
                <a16:creationId xmlns:a16="http://schemas.microsoft.com/office/drawing/2014/main" id="{E4B89556-AC99-B44F-A001-54A1402B6126}"/>
              </a:ext>
            </a:extLst>
          </p:cNvPr>
          <p:cNvSpPr/>
          <p:nvPr/>
        </p:nvSpPr>
        <p:spPr>
          <a:xfrm>
            <a:off x="1250063" y="2442650"/>
            <a:ext cx="790659" cy="790659"/>
          </a:xfrm>
          <a:prstGeom prst="ellipse">
            <a:avLst/>
          </a:prstGeom>
          <a:gradFill>
            <a:gsLst>
              <a:gs pos="0">
                <a:schemeClr val="accent1"/>
              </a:gs>
              <a:gs pos="36000">
                <a:schemeClr val="accent1"/>
              </a:gs>
              <a:gs pos="83000">
                <a:srgbClr val="E1736A"/>
              </a:gs>
              <a:gs pos="100000">
                <a:schemeClr val="accent1"/>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Oval 15">
            <a:extLst>
              <a:ext uri="{FF2B5EF4-FFF2-40B4-BE49-F238E27FC236}">
                <a16:creationId xmlns:a16="http://schemas.microsoft.com/office/drawing/2014/main" id="{BEF7AFAC-A1E1-7644-9C08-1F0250C76610}"/>
              </a:ext>
            </a:extLst>
          </p:cNvPr>
          <p:cNvSpPr/>
          <p:nvPr/>
        </p:nvSpPr>
        <p:spPr>
          <a:xfrm>
            <a:off x="391811" y="1726678"/>
            <a:ext cx="1398489" cy="1398489"/>
          </a:xfrm>
          <a:prstGeom prst="ellipse">
            <a:avLst/>
          </a:prstGeom>
          <a:noFill/>
          <a:ln>
            <a:solidFill>
              <a:srgbClr val="00707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70040915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Test Results to Guide Review</a:t>
            </a:r>
            <a:endParaRPr lang="en-US" dirty="0"/>
          </a:p>
        </p:txBody>
      </p:sp>
      <p:sp>
        <p:nvSpPr>
          <p:cNvPr id="3" name="Slide Number Placeholder 2"/>
          <p:cNvSpPr>
            <a:spLocks noGrp="1"/>
          </p:cNvSpPr>
          <p:nvPr>
            <p:ph type="sldNum" sz="quarter" idx="4"/>
          </p:nvPr>
        </p:nvSpPr>
        <p:spPr/>
        <p:txBody>
          <a:bodyPr/>
          <a:lstStyle/>
          <a:p>
            <a:fld id="{D67C8C50-712F-4F52-81B8-FF3B61C2BBC5}" type="slidenum">
              <a:rPr lang="en-US" smtClean="0"/>
              <a:pPr/>
              <a:t>30</a:t>
            </a:fld>
            <a:endParaRPr lang="en-US" dirty="0"/>
          </a:p>
        </p:txBody>
      </p:sp>
      <p:graphicFrame>
        <p:nvGraphicFramePr>
          <p:cNvPr id="4" name="Diagram 3"/>
          <p:cNvGraphicFramePr/>
          <p:nvPr>
            <p:extLst>
              <p:ext uri="{D42A27DB-BD31-4B8C-83A1-F6EECF244321}">
                <p14:modId xmlns:p14="http://schemas.microsoft.com/office/powerpoint/2010/main" val="3664120359"/>
              </p:ext>
            </p:extLst>
          </p:nvPr>
        </p:nvGraphicFramePr>
        <p:xfrm>
          <a:off x="2032000" y="1828800"/>
          <a:ext cx="8128000" cy="42170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8058496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 Plenty of FRQ Practice</a:t>
            </a:r>
            <a:endParaRPr lang="en-US" dirty="0"/>
          </a:p>
        </p:txBody>
      </p:sp>
      <p:sp>
        <p:nvSpPr>
          <p:cNvPr id="3" name="Slide Number Placeholder 2"/>
          <p:cNvSpPr>
            <a:spLocks noGrp="1"/>
          </p:cNvSpPr>
          <p:nvPr>
            <p:ph type="sldNum" sz="quarter" idx="4"/>
          </p:nvPr>
        </p:nvSpPr>
        <p:spPr/>
        <p:txBody>
          <a:bodyPr/>
          <a:lstStyle/>
          <a:p>
            <a:fld id="{D67C8C50-712F-4F52-81B8-FF3B61C2BBC5}" type="slidenum">
              <a:rPr lang="en-US" smtClean="0"/>
              <a:pPr/>
              <a:t>31</a:t>
            </a:fld>
            <a:endParaRPr lang="en-US" dirty="0"/>
          </a:p>
        </p:txBody>
      </p:sp>
      <p:graphicFrame>
        <p:nvGraphicFramePr>
          <p:cNvPr id="4" name="Diagram 3"/>
          <p:cNvGraphicFramePr/>
          <p:nvPr>
            <p:extLst>
              <p:ext uri="{D42A27DB-BD31-4B8C-83A1-F6EECF244321}">
                <p14:modId xmlns:p14="http://schemas.microsoft.com/office/powerpoint/2010/main" val="2147646473"/>
              </p:ext>
            </p:extLst>
          </p:nvPr>
        </p:nvGraphicFramePr>
        <p:xfrm>
          <a:off x="2032000" y="1828800"/>
          <a:ext cx="8128000" cy="42170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8553965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5378522" y="2960399"/>
            <a:ext cx="4741523" cy="2162710"/>
          </a:xfrm>
          <a:prstGeom prst="round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7200" b="1" dirty="0" smtClean="0"/>
              <a:t>May</a:t>
            </a:r>
            <a:endParaRPr lang="en-US" sz="7200" b="1" dirty="0"/>
          </a:p>
        </p:txBody>
      </p:sp>
      <p:pic>
        <p:nvPicPr>
          <p:cNvPr id="5" name="Picture 4" descr="A person sitting at a desk writing on a book&#10;&#10;Description automatically generated with medium confidence">
            <a:extLst>
              <a:ext uri="{FF2B5EF4-FFF2-40B4-BE49-F238E27FC236}">
                <a16:creationId xmlns:a16="http://schemas.microsoft.com/office/drawing/2014/main" id="{15613BD6-B454-5C46-85B4-5E7B2EB3A5F6}"/>
              </a:ext>
            </a:extLst>
          </p:cNvPr>
          <p:cNvPicPr>
            <a:picLocks noChangeAspect="1"/>
          </p:cNvPicPr>
          <p:nvPr/>
        </p:nvPicPr>
        <p:blipFill>
          <a:blip r:embed="rId3"/>
          <a:stretch>
            <a:fillRect/>
          </a:stretch>
        </p:blipFill>
        <p:spPr>
          <a:xfrm>
            <a:off x="1486781" y="347521"/>
            <a:ext cx="4025298" cy="3406021"/>
          </a:xfrm>
          <a:prstGeom prst="rect">
            <a:avLst/>
          </a:prstGeom>
        </p:spPr>
      </p:pic>
    </p:spTree>
    <p:extLst>
      <p:ext uri="{BB962C8B-B14F-4D97-AF65-F5344CB8AC3E}">
        <p14:creationId xmlns:p14="http://schemas.microsoft.com/office/powerpoint/2010/main" val="329922563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Stop. Don’t Cram.</a:t>
            </a:r>
            <a:endParaRPr lang="en-US" dirty="0"/>
          </a:p>
        </p:txBody>
      </p:sp>
      <p:sp>
        <p:nvSpPr>
          <p:cNvPr id="3" name="Slide Number Placeholder 2"/>
          <p:cNvSpPr>
            <a:spLocks noGrp="1"/>
          </p:cNvSpPr>
          <p:nvPr>
            <p:ph type="sldNum" sz="quarter" idx="4"/>
          </p:nvPr>
        </p:nvSpPr>
        <p:spPr/>
        <p:txBody>
          <a:bodyPr/>
          <a:lstStyle/>
          <a:p>
            <a:fld id="{D67C8C50-712F-4F52-81B8-FF3B61C2BBC5}" type="slidenum">
              <a:rPr lang="en-US" smtClean="0"/>
              <a:pPr/>
              <a:t>33</a:t>
            </a:fld>
            <a:endParaRPr lang="en-US" dirty="0"/>
          </a:p>
        </p:txBody>
      </p:sp>
      <p:graphicFrame>
        <p:nvGraphicFramePr>
          <p:cNvPr id="5" name="Diagram 4"/>
          <p:cNvGraphicFramePr/>
          <p:nvPr>
            <p:extLst>
              <p:ext uri="{D42A27DB-BD31-4B8C-83A1-F6EECF244321}">
                <p14:modId xmlns:p14="http://schemas.microsoft.com/office/powerpoint/2010/main" val="718436551"/>
              </p:ext>
            </p:extLst>
          </p:nvPr>
        </p:nvGraphicFramePr>
        <p:xfrm>
          <a:off x="991456" y="1803114"/>
          <a:ext cx="9738760" cy="39195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946556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 Yourself Up for Exam Day Success</a:t>
            </a:r>
            <a:endParaRPr lang="en-US" dirty="0"/>
          </a:p>
        </p:txBody>
      </p:sp>
      <p:sp>
        <p:nvSpPr>
          <p:cNvPr id="3" name="Slide Number Placeholder 2"/>
          <p:cNvSpPr>
            <a:spLocks noGrp="1"/>
          </p:cNvSpPr>
          <p:nvPr>
            <p:ph type="sldNum" sz="quarter" idx="4"/>
          </p:nvPr>
        </p:nvSpPr>
        <p:spPr/>
        <p:txBody>
          <a:bodyPr/>
          <a:lstStyle/>
          <a:p>
            <a:fld id="{D67C8C50-712F-4F52-81B8-FF3B61C2BBC5}" type="slidenum">
              <a:rPr lang="en-US" smtClean="0"/>
              <a:pPr/>
              <a:t>34</a:t>
            </a:fld>
            <a:endParaRPr lang="en-US" dirty="0"/>
          </a:p>
        </p:txBody>
      </p:sp>
      <p:graphicFrame>
        <p:nvGraphicFramePr>
          <p:cNvPr id="5" name="Diagram 4"/>
          <p:cNvGraphicFramePr/>
          <p:nvPr>
            <p:extLst>
              <p:ext uri="{D42A27DB-BD31-4B8C-83A1-F6EECF244321}">
                <p14:modId xmlns:p14="http://schemas.microsoft.com/office/powerpoint/2010/main" val="2594841731"/>
              </p:ext>
            </p:extLst>
          </p:nvPr>
        </p:nvGraphicFramePr>
        <p:xfrm>
          <a:off x="991456" y="1803114"/>
          <a:ext cx="9738760" cy="39195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5129882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182305529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THANK YOU</a:t>
            </a:r>
            <a:endParaRPr lang="en-US" dirty="0"/>
          </a:p>
        </p:txBody>
      </p:sp>
    </p:spTree>
    <p:custDataLst>
      <p:tags r:id="rId1"/>
    </p:custDataLst>
    <p:extLst>
      <p:ext uri="{BB962C8B-B14F-4D97-AF65-F5344CB8AC3E}">
        <p14:creationId xmlns:p14="http://schemas.microsoft.com/office/powerpoint/2010/main" val="40539983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 Exams Are Going Digital</a:t>
            </a:r>
            <a:endParaRPr lang="en-US" dirty="0"/>
          </a:p>
        </p:txBody>
      </p:sp>
      <p:sp>
        <p:nvSpPr>
          <p:cNvPr id="3" name="Slide Number Placeholder 2"/>
          <p:cNvSpPr>
            <a:spLocks noGrp="1"/>
          </p:cNvSpPr>
          <p:nvPr>
            <p:ph type="sldNum" sz="quarter" idx="4"/>
          </p:nvPr>
        </p:nvSpPr>
        <p:spPr/>
        <p:txBody>
          <a:bodyPr/>
          <a:lstStyle/>
          <a:p>
            <a:fld id="{D67C8C50-712F-4F52-81B8-FF3B61C2BBC5}" type="slidenum">
              <a:rPr lang="en-US" smtClean="0"/>
              <a:pPr/>
              <a:t>4</a:t>
            </a:fld>
            <a:endParaRPr lang="en-US" dirty="0"/>
          </a:p>
        </p:txBody>
      </p:sp>
      <p:graphicFrame>
        <p:nvGraphicFramePr>
          <p:cNvPr id="4" name="Diagram 3"/>
          <p:cNvGraphicFramePr/>
          <p:nvPr>
            <p:extLst>
              <p:ext uri="{D42A27DB-BD31-4B8C-83A1-F6EECF244321}">
                <p14:modId xmlns:p14="http://schemas.microsoft.com/office/powerpoint/2010/main" val="2890750589"/>
              </p:ext>
            </p:extLst>
          </p:nvPr>
        </p:nvGraphicFramePr>
        <p:xfrm>
          <a:off x="1908710" y="1690099"/>
          <a:ext cx="8128000" cy="44790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317275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 Exams Are Going Digital</a:t>
            </a:r>
            <a:endParaRPr lang="en-US" dirty="0"/>
          </a:p>
        </p:txBody>
      </p:sp>
      <p:sp>
        <p:nvSpPr>
          <p:cNvPr id="3" name="Slide Number Placeholder 2"/>
          <p:cNvSpPr>
            <a:spLocks noGrp="1"/>
          </p:cNvSpPr>
          <p:nvPr>
            <p:ph type="sldNum" sz="quarter" idx="4"/>
          </p:nvPr>
        </p:nvSpPr>
        <p:spPr/>
        <p:txBody>
          <a:bodyPr/>
          <a:lstStyle/>
          <a:p>
            <a:fld id="{D67C8C50-712F-4F52-81B8-FF3B61C2BBC5}" type="slidenum">
              <a:rPr lang="en-US" smtClean="0"/>
              <a:pPr/>
              <a:t>5</a:t>
            </a:fld>
            <a:endParaRPr lang="en-US" dirty="0"/>
          </a:p>
        </p:txBody>
      </p:sp>
      <p:graphicFrame>
        <p:nvGraphicFramePr>
          <p:cNvPr id="4" name="Diagram 3"/>
          <p:cNvGraphicFramePr/>
          <p:nvPr>
            <p:extLst>
              <p:ext uri="{D42A27DB-BD31-4B8C-83A1-F6EECF244321}">
                <p14:modId xmlns:p14="http://schemas.microsoft.com/office/powerpoint/2010/main" val="696368499"/>
              </p:ext>
            </p:extLst>
          </p:nvPr>
        </p:nvGraphicFramePr>
        <p:xfrm>
          <a:off x="1908710" y="1412696"/>
          <a:ext cx="8128000" cy="475645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304734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This Means</a:t>
            </a:r>
            <a:endParaRPr lang="en-US" dirty="0"/>
          </a:p>
        </p:txBody>
      </p:sp>
      <p:sp>
        <p:nvSpPr>
          <p:cNvPr id="3" name="Slide Number Placeholder 2"/>
          <p:cNvSpPr>
            <a:spLocks noGrp="1"/>
          </p:cNvSpPr>
          <p:nvPr>
            <p:ph type="sldNum" sz="quarter" idx="4"/>
          </p:nvPr>
        </p:nvSpPr>
        <p:spPr/>
        <p:txBody>
          <a:bodyPr/>
          <a:lstStyle/>
          <a:p>
            <a:fld id="{D67C8C50-712F-4F52-81B8-FF3B61C2BBC5}" type="slidenum">
              <a:rPr lang="en-US" smtClean="0"/>
              <a:pPr/>
              <a:t>6</a:t>
            </a:fld>
            <a:endParaRPr lang="en-US" dirty="0"/>
          </a:p>
        </p:txBody>
      </p:sp>
      <p:graphicFrame>
        <p:nvGraphicFramePr>
          <p:cNvPr id="5" name="Diagram 4"/>
          <p:cNvGraphicFramePr/>
          <p:nvPr>
            <p:extLst>
              <p:ext uri="{D42A27DB-BD31-4B8C-83A1-F6EECF244321}">
                <p14:modId xmlns:p14="http://schemas.microsoft.com/office/powerpoint/2010/main" val="3286651651"/>
              </p:ext>
            </p:extLst>
          </p:nvPr>
        </p:nvGraphicFramePr>
        <p:xfrm>
          <a:off x="2032000" y="1573967"/>
          <a:ext cx="8128000" cy="45643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41027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Subjects Are Changing</a:t>
            </a:r>
            <a:endParaRPr lang="en-US" dirty="0"/>
          </a:p>
        </p:txBody>
      </p:sp>
      <p:sp>
        <p:nvSpPr>
          <p:cNvPr id="3" name="Slide Number Placeholder 2"/>
          <p:cNvSpPr>
            <a:spLocks noGrp="1"/>
          </p:cNvSpPr>
          <p:nvPr>
            <p:ph type="sldNum" sz="quarter" idx="4"/>
          </p:nvPr>
        </p:nvSpPr>
        <p:spPr/>
        <p:txBody>
          <a:bodyPr/>
          <a:lstStyle/>
          <a:p>
            <a:fld id="{D67C8C50-712F-4F52-81B8-FF3B61C2BBC5}" type="slidenum">
              <a:rPr lang="en-US" smtClean="0"/>
              <a:pPr/>
              <a:t>7</a:t>
            </a:fld>
            <a:endParaRPr lang="en-US" dirty="0"/>
          </a:p>
        </p:txBody>
      </p:sp>
      <p:graphicFrame>
        <p:nvGraphicFramePr>
          <p:cNvPr id="4" name="Diagram 3"/>
          <p:cNvGraphicFramePr/>
          <p:nvPr>
            <p:extLst>
              <p:ext uri="{D42A27DB-BD31-4B8C-83A1-F6EECF244321}">
                <p14:modId xmlns:p14="http://schemas.microsoft.com/office/powerpoint/2010/main" val="2799054230"/>
              </p:ext>
            </p:extLst>
          </p:nvPr>
        </p:nvGraphicFramePr>
        <p:xfrm>
          <a:off x="2032000" y="1833937"/>
          <a:ext cx="8128000" cy="43043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70318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Physics</a:t>
            </a:r>
            <a:endParaRPr lang="en-US" dirty="0"/>
          </a:p>
        </p:txBody>
      </p:sp>
      <p:sp>
        <p:nvSpPr>
          <p:cNvPr id="3" name="Slide Number Placeholder 2"/>
          <p:cNvSpPr>
            <a:spLocks noGrp="1"/>
          </p:cNvSpPr>
          <p:nvPr>
            <p:ph type="sldNum" sz="quarter" idx="4"/>
          </p:nvPr>
        </p:nvSpPr>
        <p:spPr/>
        <p:txBody>
          <a:bodyPr/>
          <a:lstStyle/>
          <a:p>
            <a:fld id="{D67C8C50-712F-4F52-81B8-FF3B61C2BBC5}" type="slidenum">
              <a:rPr lang="en-US" smtClean="0"/>
              <a:pPr/>
              <a:t>8</a:t>
            </a:fld>
            <a:endParaRPr lang="en-US" dirty="0"/>
          </a:p>
        </p:txBody>
      </p:sp>
      <p:graphicFrame>
        <p:nvGraphicFramePr>
          <p:cNvPr id="4" name="Diagram 3"/>
          <p:cNvGraphicFramePr/>
          <p:nvPr>
            <p:extLst>
              <p:ext uri="{D42A27DB-BD31-4B8C-83A1-F6EECF244321}">
                <p14:modId xmlns:p14="http://schemas.microsoft.com/office/powerpoint/2010/main" val="1256302046"/>
              </p:ext>
            </p:extLst>
          </p:nvPr>
        </p:nvGraphicFramePr>
        <p:xfrm>
          <a:off x="838200" y="1751744"/>
          <a:ext cx="10515600" cy="42997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307426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Psychology</a:t>
            </a:r>
            <a:endParaRPr lang="en-US" dirty="0"/>
          </a:p>
        </p:txBody>
      </p:sp>
      <p:sp>
        <p:nvSpPr>
          <p:cNvPr id="3" name="Slide Number Placeholder 2"/>
          <p:cNvSpPr>
            <a:spLocks noGrp="1"/>
          </p:cNvSpPr>
          <p:nvPr>
            <p:ph type="sldNum" sz="quarter" idx="4"/>
          </p:nvPr>
        </p:nvSpPr>
        <p:spPr/>
        <p:txBody>
          <a:bodyPr/>
          <a:lstStyle/>
          <a:p>
            <a:fld id="{D67C8C50-712F-4F52-81B8-FF3B61C2BBC5}" type="slidenum">
              <a:rPr lang="en-US" smtClean="0"/>
              <a:pPr/>
              <a:t>9</a:t>
            </a:fld>
            <a:endParaRPr lang="en-US" dirty="0"/>
          </a:p>
        </p:txBody>
      </p:sp>
      <p:graphicFrame>
        <p:nvGraphicFramePr>
          <p:cNvPr id="4" name="Diagram 3"/>
          <p:cNvGraphicFramePr/>
          <p:nvPr>
            <p:extLst>
              <p:ext uri="{D42A27DB-BD31-4B8C-83A1-F6EECF244321}">
                <p14:modId xmlns:p14="http://schemas.microsoft.com/office/powerpoint/2010/main" val="379260522"/>
              </p:ext>
            </p:extLst>
          </p:nvPr>
        </p:nvGraphicFramePr>
        <p:xfrm>
          <a:off x="838200" y="1751744"/>
          <a:ext cx="10515600" cy="42997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6021007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All Color Template">
      <a:dk1>
        <a:srgbClr val="0C3C60"/>
      </a:dk1>
      <a:lt1>
        <a:srgbClr val="FFFFFF"/>
      </a:lt1>
      <a:dk2>
        <a:srgbClr val="EF776E"/>
      </a:dk2>
      <a:lt2>
        <a:srgbClr val="9E8FA3"/>
      </a:lt2>
      <a:accent1>
        <a:srgbClr val="892034"/>
      </a:accent1>
      <a:accent2>
        <a:srgbClr val="006F79"/>
      </a:accent2>
      <a:accent3>
        <a:srgbClr val="FFCC05"/>
      </a:accent3>
      <a:accent4>
        <a:srgbClr val="003A59"/>
      </a:accent4>
      <a:accent5>
        <a:srgbClr val="79C1C5"/>
      </a:accent5>
      <a:accent6>
        <a:srgbClr val="A2B347"/>
      </a:accent6>
      <a:hlink>
        <a:srgbClr val="EF776E"/>
      </a:hlink>
      <a:folHlink>
        <a:srgbClr val="F28A3C"/>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2_Template_All Colors" id="{2EF6D9C4-19DE-A64E-AF2A-847799AF9ABC}" vid="{28C854C9-3CB4-E74C-A4D2-4FB3596713A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A49EDD30D7E4A409EF286365F6B9D3E" ma:contentTypeVersion="23" ma:contentTypeDescription="Create a new document." ma:contentTypeScope="" ma:versionID="8e4d51aaf2213309c98e91db9ce76f2c">
  <xsd:schema xmlns:xsd="http://www.w3.org/2001/XMLSchema" xmlns:xs="http://www.w3.org/2001/XMLSchema" xmlns:p="http://schemas.microsoft.com/office/2006/metadata/properties" xmlns:ns2="e2349d6b-821e-4a01-97f6-1b1fd2042b9f" xmlns:ns3="8e501d68-2980-4e9e-a1e5-16005db9793a" targetNamespace="http://schemas.microsoft.com/office/2006/metadata/properties" ma:root="true" ma:fieldsID="8270e4088a52063cd400aaa21cef100e" ns2:_="" ns3:_="">
    <xsd:import namespace="e2349d6b-821e-4a01-97f6-1b1fd2042b9f"/>
    <xsd:import namespace="8e501d68-2980-4e9e-a1e5-16005db9793a"/>
    <xsd:element name="properties">
      <xsd:complexType>
        <xsd:sequence>
          <xsd:element name="documentManagement">
            <xsd:complexType>
              <xsd:all>
                <xsd:element ref="ns2:Date" minOccurs="0"/>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349d6b-821e-4a01-97f6-1b1fd2042b9f" elementFormDefault="qualified">
    <xsd:import namespace="http://schemas.microsoft.com/office/2006/documentManagement/types"/>
    <xsd:import namespace="http://schemas.microsoft.com/office/infopath/2007/PartnerControls"/>
    <xsd:element name="Date" ma:index="1" nillable="true" ma:displayName="Date" ma:format="DateOnly" ma:indexed="true" ma:internalName="Date">
      <xsd:simpleType>
        <xsd:restriction base="dms:DateTime"/>
      </xsd:simpleType>
    </xsd:element>
    <xsd:element name="MediaServiceMetadata" ma:index="4" nillable="true" ma:displayName="MediaServiceMetadata" ma:hidden="true" ma:internalName="MediaServiceMetadata" ma:readOnly="true">
      <xsd:simpleType>
        <xsd:restriction base="dms:Note"/>
      </xsd:simpleType>
    </xsd:element>
    <xsd:element name="MediaServiceFastMetadata" ma:index="5" nillable="true" ma:displayName="MediaServiceFastMetadata" ma:hidden="true" ma:internalName="MediaServiceFastMetadata" ma:readOnly="true">
      <xsd:simpleType>
        <xsd:restriction base="dms:Note"/>
      </xsd:simpleType>
    </xsd:element>
    <xsd:element name="lcf76f155ced4ddcb4097134ff3c332f" ma:index="9" nillable="true" ma:taxonomy="true" ma:internalName="lcf76f155ced4ddcb4097134ff3c332f" ma:taxonomyFieldName="MediaServiceImageTags" ma:displayName="Image Tags" ma:readOnly="false" ma:fieldId="{5cf76f15-5ced-4ddc-b409-7134ff3c332f}" ma:taxonomyMulti="true" ma:sspId="d7252b04-6c80-4f25-9e28-a02656959da2" ma:termSetId="09814cd3-568e-fe90-9814-8d621ff8fb84" ma:anchorId="fba54fb3-c3e1-fe81-a776-ca4b69148c4d" ma:open="true" ma:isKeyword="false">
      <xsd:complexType>
        <xsd:sequence>
          <xsd:element ref="pc:Terms" minOccurs="0" maxOccurs="1"/>
        </xsd:sequence>
      </xsd:complexType>
    </xsd:element>
    <xsd:element name="MediaServiceOCR" ma:index="11" nillable="true" ma:displayName="Extracted Text" ma:hidden="true" ma:internalName="MediaServiceOCR" ma:readOnly="true">
      <xsd:simpleType>
        <xsd:restriction base="dms:Note"/>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element name="MediaServiceSearchProperties" ma:index="17"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e501d68-2980-4e9e-a1e5-16005db9793a" elementFormDefault="qualified">
    <xsd:import namespace="http://schemas.microsoft.com/office/2006/documentManagement/types"/>
    <xsd:import namespace="http://schemas.microsoft.com/office/infopath/2007/PartnerControls"/>
    <xsd:element name="SharedWithUsers" ma:index="6"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7" nillable="true" ma:displayName="Shared With Details" ma:hidden="true" ma:internalName="SharedWithDetails" ma:readOnly="true">
      <xsd:simpleType>
        <xsd:restriction base="dms:Note"/>
      </xsd:simpleType>
    </xsd:element>
    <xsd:element name="TaxCatchAll" ma:index="10" nillable="true" ma:displayName="Taxonomy Catch All Column" ma:hidden="true" ma:list="{0c0af8f1-253d-4155-9118-61df9f59f522}" ma:internalName="TaxCatchAll" ma:readOnly="false" ma:showField="CatchAllData" ma:web="8e501d68-2980-4e9e-a1e5-16005db9793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ate xmlns="e2349d6b-821e-4a01-97f6-1b1fd2042b9f" xsi:nil="true"/>
    <TaxCatchAll xmlns="8e501d68-2980-4e9e-a1e5-16005db9793a" xsi:nil="true"/>
    <lcf76f155ced4ddcb4097134ff3c332f xmlns="e2349d6b-821e-4a01-97f6-1b1fd2042b9f">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44ABB8C8-D0FD-4F9C-9194-BA8BD0E2746A}"/>
</file>

<file path=customXml/itemProps2.xml><?xml version="1.0" encoding="utf-8"?>
<ds:datastoreItem xmlns:ds="http://schemas.openxmlformats.org/officeDocument/2006/customXml" ds:itemID="{928A359D-CFB8-4941-8AF0-CF46D0388CEB}"/>
</file>

<file path=customXml/itemProps3.xml><?xml version="1.0" encoding="utf-8"?>
<ds:datastoreItem xmlns:ds="http://schemas.openxmlformats.org/officeDocument/2006/customXml" ds:itemID="{FE35DF77-6C63-41DF-A814-8252CB32E303}"/>
</file>

<file path=docMetadata/LabelInfo.xml><?xml version="1.0" encoding="utf-8"?>
<clbl:labelList xmlns:clbl="http://schemas.microsoft.com/office/2020/mipLabelMetadata">
  <clbl:label id="{c3d953ec-3bf5-4a57-a4c8-4ef879d163cd}" enabled="1" method="Standard" siteId="{90d9f3de-2e95-4563-bc7b-f453dec1c950}" contentBits="0" removed="0"/>
</clbl:labelList>
</file>

<file path=docProps/app.xml><?xml version="1.0" encoding="utf-8"?>
<Properties xmlns="http://schemas.openxmlformats.org/officeDocument/2006/extended-properties" xmlns:vt="http://schemas.openxmlformats.org/officeDocument/2006/docPropsVTypes">
  <Template>C2_Template_All Colors</Template>
  <TotalTime>30446</TotalTime>
  <Words>5201</Words>
  <Application>Microsoft Office PowerPoint</Application>
  <PresentationFormat>Widescreen</PresentationFormat>
  <Paragraphs>388</Paragraphs>
  <Slides>36</Slides>
  <Notes>36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36</vt:i4>
      </vt:variant>
    </vt:vector>
  </HeadingPairs>
  <TitlesOfParts>
    <vt:vector size="43" baseType="lpstr">
      <vt:lpstr>Arial</vt:lpstr>
      <vt:lpstr>Calibri</vt:lpstr>
      <vt:lpstr>Calibri Light</vt:lpstr>
      <vt:lpstr>Century Gothic</vt:lpstr>
      <vt:lpstr>Helvetica</vt:lpstr>
      <vt:lpstr>Times New Roman</vt:lpstr>
      <vt:lpstr>Office Theme</vt:lpstr>
      <vt:lpstr>PowerPoint Presentation</vt:lpstr>
      <vt:lpstr>PowerPoint Presentation</vt:lpstr>
      <vt:lpstr>PowerPoint Presentation</vt:lpstr>
      <vt:lpstr>AP Exams Are Going Digital</vt:lpstr>
      <vt:lpstr>AP Exams Are Going Digital</vt:lpstr>
      <vt:lpstr>What This Means</vt:lpstr>
      <vt:lpstr>Some Subjects Are Changing</vt:lpstr>
      <vt:lpstr>Physics</vt:lpstr>
      <vt:lpstr>Psychology</vt:lpstr>
      <vt:lpstr>What This Means</vt:lpstr>
      <vt:lpstr>PowerPoint Presentation</vt:lpstr>
      <vt:lpstr>PowerPoint Presentation</vt:lpstr>
      <vt:lpstr>Look Back at Last Semester</vt:lpstr>
      <vt:lpstr>Focus on Getting a Great Grade</vt:lpstr>
      <vt:lpstr>Start Planning for Exam Prep</vt:lpstr>
      <vt:lpstr>Start Planning for Exam Prep</vt:lpstr>
      <vt:lpstr>Start Planning for Exam Prep</vt:lpstr>
      <vt:lpstr>Start Planning for Exam Prep</vt:lpstr>
      <vt:lpstr>PowerPoint Presentation</vt:lpstr>
      <vt:lpstr>Build Your Study Plan</vt:lpstr>
      <vt:lpstr>Build Your Study Plan</vt:lpstr>
      <vt:lpstr>Build Your Study Plan</vt:lpstr>
      <vt:lpstr>Start Your Content Review</vt:lpstr>
      <vt:lpstr>Start Your Content Review</vt:lpstr>
      <vt:lpstr>Start Your Content Review</vt:lpstr>
      <vt:lpstr>Don’t Forget Your Grades!</vt:lpstr>
      <vt:lpstr>Start Jumping Ahead</vt:lpstr>
      <vt:lpstr>PowerPoint Presentation</vt:lpstr>
      <vt:lpstr>Take a Practice Test</vt:lpstr>
      <vt:lpstr>Use Test Results to Guide Review</vt:lpstr>
      <vt:lpstr>Do Plenty of FRQ Practice</vt:lpstr>
      <vt:lpstr>PowerPoint Presentation</vt:lpstr>
      <vt:lpstr>Stop. Don’t Cram.</vt:lpstr>
      <vt:lpstr>Set Yourself Up for Exam Day Success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Ashley Zahn</dc:creator>
  <cp:lastModifiedBy>Ashley Zahn</cp:lastModifiedBy>
  <cp:revision>21</cp:revision>
  <dcterms:created xsi:type="dcterms:W3CDTF">2025-01-22T17:18:39Z</dcterms:created>
  <dcterms:modified xsi:type="dcterms:W3CDTF">2025-02-12T20:44:51Z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0x010100EA49EDD30D7E4A409EF286365F6B9D3E</vt:lpwstr>
  </property>
</Properties>
</file>